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0" r:id="rId8"/>
    <p:sldId id="267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2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B97E96-7C77-4199-9116-F0EE70C5FC79}" v="1" dt="2023-01-18T15:53:43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  <p:guide pos="415"/>
        <p:guide pos="2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andi, Federica" userId="4e3865d9-1f84-402d-b0f4-451128ee72ff" providerId="ADAL" clId="{52B97E96-7C77-4199-9116-F0EE70C5FC79}"/>
    <pc:docChg chg="undo custSel modSld sldOrd">
      <pc:chgData name="Lorandi, Federica" userId="4e3865d9-1f84-402d-b0f4-451128ee72ff" providerId="ADAL" clId="{52B97E96-7C77-4199-9116-F0EE70C5FC79}" dt="2023-01-18T15:54:51.870" v="22" actId="1076"/>
      <pc:docMkLst>
        <pc:docMk/>
      </pc:docMkLst>
      <pc:sldChg chg="modSp mod">
        <pc:chgData name="Lorandi, Federica" userId="4e3865d9-1f84-402d-b0f4-451128ee72ff" providerId="ADAL" clId="{52B97E96-7C77-4199-9116-F0EE70C5FC79}" dt="2023-01-18T15:52:40.022" v="9" actId="1076"/>
        <pc:sldMkLst>
          <pc:docMk/>
          <pc:sldMk cId="1904366266" sldId="258"/>
        </pc:sldMkLst>
        <pc:spChg chg="mod">
          <ac:chgData name="Lorandi, Federica" userId="4e3865d9-1f84-402d-b0f4-451128ee72ff" providerId="ADAL" clId="{52B97E96-7C77-4199-9116-F0EE70C5FC79}" dt="2023-01-18T15:52:40.022" v="9" actId="1076"/>
          <ac:spMkLst>
            <pc:docMk/>
            <pc:sldMk cId="1904366266" sldId="258"/>
            <ac:spMk id="3" creationId="{CFEF13BE-FFD7-0979-59A3-7F43748B9931}"/>
          </ac:spMkLst>
        </pc:spChg>
        <pc:spChg chg="mod">
          <ac:chgData name="Lorandi, Federica" userId="4e3865d9-1f84-402d-b0f4-451128ee72ff" providerId="ADAL" clId="{52B97E96-7C77-4199-9116-F0EE70C5FC79}" dt="2023-01-18T15:52:21.459" v="7" actId="1076"/>
          <ac:spMkLst>
            <pc:docMk/>
            <pc:sldMk cId="1904366266" sldId="258"/>
            <ac:spMk id="5" creationId="{E745AEB3-B0F3-1DC0-077A-46F42B4D095F}"/>
          </ac:spMkLst>
        </pc:spChg>
      </pc:sldChg>
      <pc:sldChg chg="modSp mod ord">
        <pc:chgData name="Lorandi, Federica" userId="4e3865d9-1f84-402d-b0f4-451128ee72ff" providerId="ADAL" clId="{52B97E96-7C77-4199-9116-F0EE70C5FC79}" dt="2023-01-18T15:53:01.591" v="13" actId="1076"/>
        <pc:sldMkLst>
          <pc:docMk/>
          <pc:sldMk cId="2374205523" sldId="260"/>
        </pc:sldMkLst>
        <pc:spChg chg="mod">
          <ac:chgData name="Lorandi, Federica" userId="4e3865d9-1f84-402d-b0f4-451128ee72ff" providerId="ADAL" clId="{52B97E96-7C77-4199-9116-F0EE70C5FC79}" dt="2023-01-18T15:53:01.591" v="13" actId="1076"/>
          <ac:spMkLst>
            <pc:docMk/>
            <pc:sldMk cId="2374205523" sldId="260"/>
            <ac:spMk id="5" creationId="{E745AEB3-B0F3-1DC0-077A-46F42B4D095F}"/>
          </ac:spMkLst>
        </pc:spChg>
      </pc:sldChg>
      <pc:sldChg chg="modSp mod">
        <pc:chgData name="Lorandi, Federica" userId="4e3865d9-1f84-402d-b0f4-451128ee72ff" providerId="ADAL" clId="{52B97E96-7C77-4199-9116-F0EE70C5FC79}" dt="2023-01-18T15:54:51.870" v="22" actId="1076"/>
        <pc:sldMkLst>
          <pc:docMk/>
          <pc:sldMk cId="2670973217" sldId="264"/>
        </pc:sldMkLst>
        <pc:spChg chg="mod">
          <ac:chgData name="Lorandi, Federica" userId="4e3865d9-1f84-402d-b0f4-451128ee72ff" providerId="ADAL" clId="{52B97E96-7C77-4199-9116-F0EE70C5FC79}" dt="2023-01-18T15:54:51.870" v="22" actId="1076"/>
          <ac:spMkLst>
            <pc:docMk/>
            <pc:sldMk cId="2670973217" sldId="264"/>
            <ac:spMk id="5" creationId="{E745AEB3-B0F3-1DC0-077A-46F42B4D095F}"/>
          </ac:spMkLst>
        </pc:spChg>
        <pc:spChg chg="mod">
          <ac:chgData name="Lorandi, Federica" userId="4e3865d9-1f84-402d-b0f4-451128ee72ff" providerId="ADAL" clId="{52B97E96-7C77-4199-9116-F0EE70C5FC79}" dt="2023-01-18T15:54:43.080" v="20" actId="14100"/>
          <ac:spMkLst>
            <pc:docMk/>
            <pc:sldMk cId="2670973217" sldId="264"/>
            <ac:spMk id="8" creationId="{C7484039-2300-78E2-4806-E2C01627140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F971B-E52F-2F1B-AC31-1806362AC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18B0F8-B602-E34D-7E3B-8F5F3E52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30E4B-4094-8DB6-ACE9-191F546D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A67286-A210-74B6-F37D-0567EA72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D2AC7-A5E9-C7C2-4004-F962BB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3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8B6A0-9D75-65D8-0B09-79373789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1E96AE-E8C1-62A7-B4C1-7DCFC9C7E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2EB30-DF7B-CD9F-0EA2-39BF9D81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CA894-76CF-C97F-0E45-268193EC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10555-E0BC-42AB-D77F-8BF3589D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0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52F9E2-B2E9-B09A-37CE-1D87F0B09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C1C7CE-670F-95B3-08E3-FDB6A848E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9AA3F9-F892-2D40-B484-6288BC31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B276F9-43A6-3C46-C0DA-E77682D8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EC00F-C5C0-D2F3-7E99-493434BD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04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0CFF6-C114-C3F9-D5BC-9F5E7B76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AE09F-A643-8B23-DD3A-BC6A2370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D47D8-E311-737C-7293-72E36680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C035B-EFD7-5D2C-34D3-0EC0261E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908375-5408-E825-28CB-CE14A70C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70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4A479-4F1B-5989-9B44-69040236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E156D0-1F9E-17B6-5EDA-81AB0223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BF7EB-EDC4-0E70-F7CC-E31B1321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1A1369-7C38-CB9E-E912-1DFB0A7C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2036-A971-8E6E-6185-AAE49AB3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99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EA7FD-886C-58F1-AC04-100AAD38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AB6C6-F95F-CF1A-2C1B-87FA589CA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66F322-C92C-2732-465C-F6A7A7CBC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9FD788-8878-2265-1501-CE815C70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095A1F-482B-516D-E408-00231F40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53DE12-B19A-709C-BBB9-BCF43BC1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FA30E-6DAD-87A8-2682-399C65E5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26F774-6498-C14E-C0D4-4B9BA3C3E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8917BF-0931-F049-111A-B5DDE7553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7E2C0E-FD0B-AFA4-3695-1246BB519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FCA9E9-A462-0481-796B-4A3EAD90D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FBAEC8D-D0DE-5B34-FEB0-6507B538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8BA1CE-2584-28D9-A093-4A17AD09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736A7F-4252-1407-0AB7-53E40205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FE0A-808B-39BD-C7B3-2E815613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52F7B2-2D64-DB8F-6D9C-AB606C67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D5F447-622D-54C4-7E50-88D82D66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2F4004-C91D-10F5-5441-1BDE5D8D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9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D9EA5B-DD3F-598F-2BBA-4D5DE2AF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1E412D-05B0-7D59-B7A2-62B1C87E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456D5-AF49-3224-35CC-8AC4E562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2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8DAEF-0F36-0A9B-52B9-6256DC08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FC006-F0DB-9861-FA19-B5C58E5C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08F9BA-E9EC-7053-692D-1A14627A3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B797D-E96A-25EA-4D50-7C0D2B4A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708334-15BE-51B3-9395-D889A84D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B9217-A033-066B-FFBC-C82BE678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55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78A5B-B7F6-430C-F5D0-EE876DBF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E0F714-D574-927F-14EF-C86C48D35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E7E50C-DCBC-23E9-BB71-80C7AA55D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6CB556-1E3C-D89E-E649-F80824F9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CCA50-09C8-5586-D80A-919BAF5A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4161C-EEF4-98EB-97E6-3D07B65A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0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4B2C02-82B1-B1BF-9FC4-45D593D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118190-F306-8E87-6EE8-64583B79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6D25B-4B45-1460-D9F1-BE63A0458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761D-439B-0091-D5D4-ED28EE612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B8328-D406-CF18-8FC6-63AF0C97E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-protection-humanitarian-aid.ec.europa.e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eueducationinmotion.vice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3616F4E-43A1-320E-0280-E4832BAB2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t="11738" b="11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F2DBC9-3FB6-27B8-8066-4E8D39C36861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780A23-AC03-E279-D7B8-9A080A4C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30" y="2537541"/>
            <a:ext cx="6063937" cy="7346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3FC757-D03B-791C-098E-89056AC037DC}"/>
              </a:ext>
            </a:extLst>
          </p:cNvPr>
          <p:cNvSpPr txBox="1"/>
          <p:nvPr/>
        </p:nvSpPr>
        <p:spPr>
          <a:xfrm>
            <a:off x="6155404" y="469577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chemeClr val="bg1"/>
                </a:solidFill>
              </a:rPr>
              <a:t>Informacije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namijenjene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školama</a:t>
            </a:r>
            <a:r>
              <a:rPr lang="en-GB" sz="1800" dirty="0">
                <a:solidFill>
                  <a:schemeClr val="bg1"/>
                </a:solidFill>
              </a:rPr>
              <a:t> i </a:t>
            </a:r>
            <a:r>
              <a:rPr lang="en-GB" sz="1800" dirty="0" err="1">
                <a:solidFill>
                  <a:schemeClr val="bg1"/>
                </a:solidFill>
              </a:rPr>
              <a:t>nastavnicima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0406A9-1EB6-36A4-839B-A7F371030C35}"/>
              </a:ext>
            </a:extLst>
          </p:cNvPr>
          <p:cNvSpPr txBox="1"/>
          <p:nvPr/>
        </p:nvSpPr>
        <p:spPr>
          <a:xfrm>
            <a:off x="6112030" y="3429000"/>
            <a:ext cx="5221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cs typeface="Arial" panose="020B0604020202020204" pitchFamily="34" charset="0"/>
              </a:rPr>
              <a:t>Uloga Europske unije u operacijama humanitarne pomoći </a:t>
            </a:r>
            <a:endParaRPr lang="fr-FR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974A29-7912-7576-DA6D-B6778F97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031" y="332544"/>
            <a:ext cx="785913" cy="7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658814" y="1675248"/>
            <a:ext cx="5437186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Molimo vas da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informativne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materijale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kampanje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podijelite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svojim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društvenim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mrežama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kao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putem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newslettera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ili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plakata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drugih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tiskanih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materijala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svojim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oglasnim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pločama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Učenike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studente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o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natječaju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možete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obavijestiti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osobno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tijekom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nastave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Slobodno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prilagodite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postojeće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materijale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svojim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potrebama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 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Naši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materijali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uključuju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sljedeće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banner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natječaja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plakat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natječaja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gotove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objave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za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društvene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mreže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vizuale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u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prilagodljivim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kvadratnim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pravokutnim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ppt.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formatima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Spomenuti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materijali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dostupni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za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preuzimanje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2"/>
            <a:ext cx="12236221" cy="1454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79900" y="368344"/>
            <a:ext cx="7590408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Pomozite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proširimo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kampanji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2BDA95-EE4D-5F6C-99AE-261BCD78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3415" y="0"/>
            <a:ext cx="3496825" cy="49463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574BE5-2B51-5BF8-7857-F5B541FA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1489" y="5112542"/>
            <a:ext cx="4545269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7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24D64B-28CB-CCDC-225A-B4E03A7B6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" r="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69B62E-C687-5D8F-9E14-8D0195E9DFBA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6268802" y="532660"/>
            <a:ext cx="5858096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Doznajte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više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Posjetite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stranicu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Glavne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uprave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europsku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civilnu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zaštitu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europske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operacije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humanitarne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pomoći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(DG ECHO): </a:t>
            </a:r>
          </a:p>
          <a:p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https://civil-protection-humanitarian-aid.ec.europa.eu/</a:t>
            </a:r>
            <a:endParaRPr lang="en-GB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Pratite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DG ECHO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sljedećim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društvenim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mrežama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  </a:t>
            </a:r>
          </a:p>
          <a:p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Facebook: @ec.humanitarian.aid  </a:t>
            </a:r>
          </a:p>
          <a:p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Twitter: @eu_echo  </a:t>
            </a:r>
          </a:p>
          <a:p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Instagram: @eu_echo  </a:t>
            </a:r>
          </a:p>
          <a:p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#EducationNoMatterWhat  </a:t>
            </a:r>
            <a:b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DA8DFCE-7F32-4DC5-5D6E-A51866DA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5" y="369578"/>
            <a:ext cx="11547191" cy="64884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5482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71725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dirty="0" err="1">
                <a:solidFill>
                  <a:srgbClr val="FFFFFF"/>
                </a:solidFill>
              </a:rPr>
              <a:t>Sadržaj</a:t>
            </a:r>
            <a:endParaRPr lang="en-GB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FB882-753D-411E-5684-490A80950908}"/>
              </a:ext>
            </a:extLst>
          </p:cNvPr>
          <p:cNvSpPr/>
          <p:nvPr/>
        </p:nvSpPr>
        <p:spPr>
          <a:xfrm>
            <a:off x="657726" y="1989221"/>
            <a:ext cx="5542352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9ECD72-C6E2-1DE4-CE62-7A1C9E7E31FF}"/>
              </a:ext>
            </a:extLst>
          </p:cNvPr>
          <p:cNvSpPr/>
          <p:nvPr/>
        </p:nvSpPr>
        <p:spPr>
          <a:xfrm>
            <a:off x="657726" y="2630905"/>
            <a:ext cx="4106779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CC82-C5C0-3E38-3CB3-2D0775EB4BD1}"/>
              </a:ext>
            </a:extLst>
          </p:cNvPr>
          <p:cNvSpPr/>
          <p:nvPr/>
        </p:nvSpPr>
        <p:spPr>
          <a:xfrm>
            <a:off x="657726" y="3272589"/>
            <a:ext cx="4106779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3DC69-A09E-37F0-6D09-B0086E2720F2}"/>
              </a:ext>
            </a:extLst>
          </p:cNvPr>
          <p:cNvSpPr/>
          <p:nvPr/>
        </p:nvSpPr>
        <p:spPr>
          <a:xfrm>
            <a:off x="657725" y="3946357"/>
            <a:ext cx="10758958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C50AD-9156-49AA-8ED7-8E3165FE5102}"/>
              </a:ext>
            </a:extLst>
          </p:cNvPr>
          <p:cNvSpPr/>
          <p:nvPr/>
        </p:nvSpPr>
        <p:spPr>
          <a:xfrm>
            <a:off x="657726" y="4604083"/>
            <a:ext cx="6985948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99604-E427-572F-7FAE-00D2CC60CAD0}"/>
              </a:ext>
            </a:extLst>
          </p:cNvPr>
          <p:cNvSpPr/>
          <p:nvPr/>
        </p:nvSpPr>
        <p:spPr>
          <a:xfrm>
            <a:off x="657726" y="5277852"/>
            <a:ext cx="7935858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75D39-30BE-6CF5-92A0-CB89059C9E66}"/>
              </a:ext>
            </a:extLst>
          </p:cNvPr>
          <p:cNvSpPr/>
          <p:nvPr/>
        </p:nvSpPr>
        <p:spPr>
          <a:xfrm>
            <a:off x="657727" y="5919536"/>
            <a:ext cx="5831850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A69BAD9-E04D-C5B8-1F7E-539754A075AE}"/>
              </a:ext>
            </a:extLst>
          </p:cNvPr>
          <p:cNvSpPr txBox="1">
            <a:spLocks/>
          </p:cNvSpPr>
          <p:nvPr/>
        </p:nvSpPr>
        <p:spPr>
          <a:xfrm>
            <a:off x="631918" y="1989221"/>
            <a:ext cx="11903351" cy="4707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1. </a:t>
            </a:r>
            <a:r>
              <a:rPr lang="en-GB" sz="2400" dirty="0" err="1">
                <a:solidFill>
                  <a:schemeClr val="bg1"/>
                </a:solidFill>
              </a:rPr>
              <a:t>Obrazovanje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unatoč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svemu</a:t>
            </a:r>
            <a:r>
              <a:rPr lang="en-GB" sz="2400" dirty="0">
                <a:solidFill>
                  <a:schemeClr val="bg1"/>
                </a:solidFill>
              </a:rPr>
              <a:t>: </a:t>
            </a:r>
            <a:r>
              <a:rPr lang="en-GB" sz="2400" dirty="0" err="1">
                <a:solidFill>
                  <a:schemeClr val="bg1"/>
                </a:solidFill>
              </a:rPr>
              <a:t>pozivnica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2. O kakvoj je kampanji riječ?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3. Tko stoji iza kampanje?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4.Na koji </a:t>
            </a:r>
            <a:r>
              <a:rPr lang="en-GB" sz="2400" dirty="0" err="1">
                <a:solidFill>
                  <a:schemeClr val="bg1"/>
                </a:solidFill>
              </a:rPr>
              <a:t>način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Europska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unija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podržava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obrazovanje</a:t>
            </a:r>
            <a:r>
              <a:rPr lang="en-GB" sz="2400" dirty="0">
                <a:solidFill>
                  <a:schemeClr val="bg1"/>
                </a:solidFill>
              </a:rPr>
              <a:t> u </a:t>
            </a:r>
            <a:r>
              <a:rPr lang="en-GB" sz="2400" dirty="0" err="1">
                <a:solidFill>
                  <a:schemeClr val="bg1"/>
                </a:solidFill>
              </a:rPr>
              <a:t>kontekstu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humanitarne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pomoći</a:t>
            </a:r>
            <a:r>
              <a:rPr lang="en-GB" sz="2400" dirty="0">
                <a:solidFill>
                  <a:schemeClr val="bg1"/>
                </a:solidFill>
              </a:rPr>
              <a:t>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5. Na koji </a:t>
            </a:r>
            <a:r>
              <a:rPr lang="en-GB" sz="2400" dirty="0" err="1">
                <a:solidFill>
                  <a:schemeClr val="bg1"/>
                </a:solidFill>
              </a:rPr>
              <a:t>način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nastavnici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mogu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sudjelovati</a:t>
            </a:r>
            <a:r>
              <a:rPr lang="en-GB" sz="2400" dirty="0">
                <a:solidFill>
                  <a:schemeClr val="bg1"/>
                </a:solidFill>
              </a:rPr>
              <a:t> u </a:t>
            </a:r>
            <a:r>
              <a:rPr lang="en-GB" sz="2400" dirty="0" err="1">
                <a:solidFill>
                  <a:schemeClr val="bg1"/>
                </a:solidFill>
              </a:rPr>
              <a:t>kampanji</a:t>
            </a:r>
            <a:r>
              <a:rPr lang="en-GB" sz="2400" dirty="0">
                <a:solidFill>
                  <a:schemeClr val="bg1"/>
                </a:solidFill>
              </a:rPr>
              <a:t>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6. Na koji </a:t>
            </a:r>
            <a:r>
              <a:rPr lang="en-GB" sz="2400" dirty="0" err="1">
                <a:solidFill>
                  <a:schemeClr val="bg1"/>
                </a:solidFill>
              </a:rPr>
              <a:t>način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učenici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studenti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mogu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sudjelovati</a:t>
            </a:r>
            <a:r>
              <a:rPr lang="en-GB" sz="2400" dirty="0">
                <a:solidFill>
                  <a:schemeClr val="bg1"/>
                </a:solidFill>
              </a:rPr>
              <a:t> u </a:t>
            </a:r>
            <a:r>
              <a:rPr lang="en-GB" sz="2400" dirty="0" err="1">
                <a:solidFill>
                  <a:schemeClr val="bg1"/>
                </a:solidFill>
              </a:rPr>
              <a:t>kampanji</a:t>
            </a:r>
            <a:r>
              <a:rPr lang="en-GB" sz="2400" dirty="0">
                <a:solidFill>
                  <a:schemeClr val="bg1"/>
                </a:solidFill>
              </a:rPr>
              <a:t>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7. </a:t>
            </a:r>
            <a:r>
              <a:rPr lang="en-GB" sz="2400" dirty="0" err="1">
                <a:solidFill>
                  <a:schemeClr val="bg1"/>
                </a:solidFill>
              </a:rPr>
              <a:t>Pomozite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nam</a:t>
            </a:r>
            <a:r>
              <a:rPr lang="en-GB" sz="2400" dirty="0">
                <a:solidFill>
                  <a:schemeClr val="bg1"/>
                </a:solidFill>
              </a:rPr>
              <a:t> da </a:t>
            </a:r>
            <a:r>
              <a:rPr lang="en-GB" sz="2400" dirty="0" err="1">
                <a:solidFill>
                  <a:schemeClr val="bg1"/>
                </a:solidFill>
              </a:rPr>
              <a:t>proširimo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glas</a:t>
            </a:r>
            <a:r>
              <a:rPr lang="en-GB" sz="2400" dirty="0">
                <a:solidFill>
                  <a:schemeClr val="bg1"/>
                </a:solidFill>
              </a:rPr>
              <a:t> o </a:t>
            </a:r>
            <a:r>
              <a:rPr lang="en-GB" sz="2400" dirty="0" err="1">
                <a:solidFill>
                  <a:schemeClr val="bg1"/>
                </a:solidFill>
              </a:rPr>
              <a:t>kampanji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11" y="0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0" y="1"/>
            <a:ext cx="4110882" cy="2301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Obrazovanje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unatoč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svemu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pozivnica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263193" y="1726132"/>
            <a:ext cx="772427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/>
              <a:t>Europska</a:t>
            </a:r>
            <a:r>
              <a:rPr lang="en-US" sz="2000" dirty="0"/>
              <a:t> </a:t>
            </a:r>
            <a:r>
              <a:rPr lang="en-US" sz="2000" dirty="0" err="1"/>
              <a:t>unija</a:t>
            </a:r>
            <a:r>
              <a:rPr lang="en-US" sz="2000" dirty="0"/>
              <a:t> </a:t>
            </a:r>
            <a:r>
              <a:rPr lang="en-US" sz="2000" dirty="0" err="1"/>
              <a:t>odlučila</a:t>
            </a:r>
            <a:r>
              <a:rPr lang="en-US" sz="2000" dirty="0"/>
              <a:t> je </a:t>
            </a:r>
            <a:r>
              <a:rPr lang="en-US" sz="2000" dirty="0" err="1"/>
              <a:t>obratiti</a:t>
            </a:r>
            <a:r>
              <a:rPr lang="en-US" sz="2000" dirty="0"/>
              <a:t> se </a:t>
            </a:r>
            <a:r>
              <a:rPr lang="en-US" sz="2000" dirty="0" err="1"/>
              <a:t>učenicima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studentima</a:t>
            </a:r>
            <a:r>
              <a:rPr lang="en-US" sz="2000" dirty="0"/>
              <a:t> </a:t>
            </a:r>
            <a:r>
              <a:rPr lang="en-US" sz="2000" dirty="0" err="1"/>
              <a:t>kako</a:t>
            </a:r>
            <a:r>
              <a:rPr lang="en-US" sz="2000" dirty="0"/>
              <a:t> bi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pomogla</a:t>
            </a:r>
            <a:r>
              <a:rPr lang="en-US" sz="2000" dirty="0"/>
              <a:t> da </a:t>
            </a:r>
            <a:r>
              <a:rPr lang="en-US" sz="2000" dirty="0" err="1"/>
              <a:t>bolje</a:t>
            </a:r>
            <a:r>
              <a:rPr lang="en-US" sz="2000" dirty="0"/>
              <a:t> </a:t>
            </a:r>
            <a:r>
              <a:rPr lang="en-US" sz="2000" dirty="0" err="1"/>
              <a:t>shvate</a:t>
            </a:r>
            <a:r>
              <a:rPr lang="en-US" sz="2000" dirty="0"/>
              <a:t> </a:t>
            </a:r>
            <a:r>
              <a:rPr lang="en-US" sz="2000" dirty="0" err="1"/>
              <a:t>utjecaj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važnost</a:t>
            </a:r>
            <a:r>
              <a:rPr lang="en-US" sz="2000" dirty="0"/>
              <a:t> </a:t>
            </a:r>
            <a:r>
              <a:rPr lang="en-US" sz="2000" dirty="0" err="1"/>
              <a:t>obrazovanja</a:t>
            </a:r>
            <a:r>
              <a:rPr lang="en-US" sz="2000" dirty="0"/>
              <a:t> u </a:t>
            </a:r>
            <a:r>
              <a:rPr lang="en-US" sz="2000" dirty="0" err="1"/>
              <a:t>kriznim</a:t>
            </a:r>
            <a:r>
              <a:rPr lang="en-US" sz="2000" dirty="0"/>
              <a:t> </a:t>
            </a:r>
            <a:r>
              <a:rPr lang="en-US" sz="2000" dirty="0" err="1"/>
              <a:t>situacijama</a:t>
            </a:r>
            <a:r>
              <a:rPr lang="en-US" sz="2000" dirty="0"/>
              <a:t>.  </a:t>
            </a:r>
          </a:p>
          <a:p>
            <a:r>
              <a:rPr lang="en-US" sz="1800" dirty="0">
                <a:effectLst/>
                <a:latin typeface="+mn-lt"/>
              </a:rPr>
              <a:t> </a:t>
            </a:r>
          </a:p>
          <a:p>
            <a:r>
              <a:rPr lang="en-US" sz="2000" b="1" dirty="0"/>
              <a:t>Vi</a:t>
            </a:r>
            <a:r>
              <a:rPr lang="en-US" sz="2000" dirty="0"/>
              <a:t>, </a:t>
            </a:r>
            <a:r>
              <a:rPr lang="en-US" sz="2000" dirty="0" err="1"/>
              <a:t>nastavnici</a:t>
            </a:r>
            <a:r>
              <a:rPr lang="en-US" sz="2000" dirty="0"/>
              <a:t> </a:t>
            </a:r>
            <a:r>
              <a:rPr lang="en-US" sz="2000" dirty="0" err="1"/>
              <a:t>medijske</a:t>
            </a:r>
            <a:r>
              <a:rPr lang="en-US" sz="2000" dirty="0"/>
              <a:t> </a:t>
            </a:r>
            <a:r>
              <a:rPr lang="en-US" sz="2000" dirty="0" err="1"/>
              <a:t>kulture</a:t>
            </a:r>
            <a:r>
              <a:rPr lang="en-US" sz="2000" dirty="0"/>
              <a:t>/</a:t>
            </a:r>
            <a:r>
              <a:rPr lang="en-US" sz="2000" dirty="0" err="1"/>
              <a:t>filma</a:t>
            </a:r>
            <a:r>
              <a:rPr lang="en-US" sz="2000" dirty="0"/>
              <a:t>/</a:t>
            </a:r>
            <a:r>
              <a:rPr lang="en-US" sz="2000" dirty="0" err="1"/>
              <a:t>novinarstva</a:t>
            </a:r>
            <a:r>
              <a:rPr lang="en-US" sz="2000" dirty="0"/>
              <a:t>, u </a:t>
            </a:r>
            <a:r>
              <a:rPr lang="en-US" sz="2000" dirty="0" err="1"/>
              <a:t>jedinstvenoj</a:t>
            </a:r>
            <a:r>
              <a:rPr lang="en-US" sz="2000" dirty="0"/>
              <a:t> </a:t>
            </a:r>
            <a:r>
              <a:rPr lang="en-US" sz="2000" dirty="0" err="1"/>
              <a:t>ste</a:t>
            </a:r>
            <a:r>
              <a:rPr lang="en-US" sz="2000" dirty="0"/>
              <a:t> </a:t>
            </a:r>
            <a:r>
              <a:rPr lang="en-US" sz="2000" dirty="0" err="1"/>
              <a:t>poziciji</a:t>
            </a:r>
            <a:r>
              <a:rPr lang="en-US" sz="2000" dirty="0"/>
              <a:t> da </a:t>
            </a:r>
          </a:p>
          <a:p>
            <a:r>
              <a:rPr lang="en-US" sz="1800" dirty="0">
                <a:effectLst/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obrazujete</a:t>
            </a:r>
            <a:r>
              <a:rPr lang="en-US" sz="2000" b="1" dirty="0"/>
              <a:t> </a:t>
            </a:r>
            <a:r>
              <a:rPr lang="en-US" sz="2000" b="1" dirty="0" err="1"/>
              <a:t>učenike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studente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pomognete</a:t>
            </a:r>
            <a:r>
              <a:rPr lang="en-US" sz="2000" b="1" dirty="0"/>
              <a:t> </a:t>
            </a:r>
            <a:r>
              <a:rPr lang="en-US" sz="2000" b="1" dirty="0" err="1"/>
              <a:t>im</a:t>
            </a:r>
            <a:r>
              <a:rPr lang="en-US" sz="2000" b="1" dirty="0"/>
              <a:t> da </a:t>
            </a:r>
            <a:r>
              <a:rPr lang="en-US" sz="2000" b="1" dirty="0" err="1"/>
              <a:t>razmotre</a:t>
            </a:r>
            <a:r>
              <a:rPr lang="en-US" sz="2000" b="1" dirty="0"/>
              <a:t> </a:t>
            </a:r>
            <a:r>
              <a:rPr lang="en-US" sz="2000" b="1" dirty="0" err="1"/>
              <a:t>važnost</a:t>
            </a:r>
            <a:r>
              <a:rPr lang="en-US" sz="2000" b="1" dirty="0"/>
              <a:t> </a:t>
            </a:r>
            <a:r>
              <a:rPr lang="en-US" sz="2000" b="1" dirty="0" err="1"/>
              <a:t>obrazovanja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njegov</a:t>
            </a:r>
            <a:r>
              <a:rPr lang="en-US" sz="2000" b="1" dirty="0"/>
              <a:t> </a:t>
            </a:r>
            <a:r>
              <a:rPr lang="en-US" sz="2000" b="1" dirty="0" err="1"/>
              <a:t>pozitivan</a:t>
            </a:r>
            <a:r>
              <a:rPr lang="en-US" sz="2000" b="1" dirty="0"/>
              <a:t> </a:t>
            </a:r>
            <a:r>
              <a:rPr lang="en-US" sz="2000" b="1" dirty="0" err="1"/>
              <a:t>utjecaj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mlade</a:t>
            </a:r>
            <a:r>
              <a:rPr lang="en-US" sz="2000" b="1" dirty="0"/>
              <a:t> u </a:t>
            </a:r>
            <a:r>
              <a:rPr lang="en-US" sz="2000" b="1" dirty="0" err="1"/>
              <a:t>kontekstu</a:t>
            </a:r>
            <a:r>
              <a:rPr lang="en-US" sz="2000" b="1" dirty="0"/>
              <a:t> </a:t>
            </a:r>
            <a:r>
              <a:rPr lang="en-US" sz="2000" b="1" dirty="0" err="1"/>
              <a:t>kriznih</a:t>
            </a:r>
            <a:r>
              <a:rPr lang="en-US" sz="2000" b="1" dirty="0"/>
              <a:t> </a:t>
            </a:r>
            <a:r>
              <a:rPr lang="en-US" sz="2000" b="1" dirty="0" err="1"/>
              <a:t>situacija</a:t>
            </a:r>
            <a:r>
              <a:rPr lang="en-US" sz="2000" b="1" dirty="0"/>
              <a:t>;  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potaknete</a:t>
            </a:r>
            <a:r>
              <a:rPr lang="en-US" sz="2000" b="1" dirty="0"/>
              <a:t> </a:t>
            </a:r>
            <a:r>
              <a:rPr lang="en-US" sz="2000" b="1" dirty="0" err="1"/>
              <a:t>mlade</a:t>
            </a:r>
            <a:r>
              <a:rPr lang="en-US" sz="2000" b="1" dirty="0"/>
              <a:t> da </a:t>
            </a:r>
            <a:r>
              <a:rPr lang="en-US" sz="2000" b="1" dirty="0" err="1"/>
              <a:t>iskoriste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kreativne</a:t>
            </a:r>
            <a:r>
              <a:rPr lang="en-US" sz="2000" b="1" dirty="0"/>
              <a:t> </a:t>
            </a:r>
            <a:r>
              <a:rPr lang="en-US" sz="2000" b="1" dirty="0" err="1"/>
              <a:t>sposobnosti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izraze</a:t>
            </a:r>
            <a:r>
              <a:rPr lang="en-US" sz="2000" b="1" dirty="0"/>
              <a:t> </a:t>
            </a:r>
            <a:r>
              <a:rPr lang="en-US" sz="2000" b="1" dirty="0" err="1"/>
              <a:t>svoja</a:t>
            </a:r>
            <a:r>
              <a:rPr lang="en-US" sz="2000" b="1" dirty="0"/>
              <a:t> </a:t>
            </a:r>
            <a:r>
              <a:rPr lang="en-US" sz="2000" b="1" dirty="0" err="1"/>
              <a:t>stajališta</a:t>
            </a:r>
            <a:r>
              <a:rPr lang="en-US" sz="2000" b="1" dirty="0"/>
              <a:t>.</a:t>
            </a:r>
            <a:br>
              <a:rPr lang="en-GB" sz="1800" b="1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EE3B2-CA1B-F1EA-B094-8C5C7044DA0C}"/>
              </a:ext>
            </a:extLst>
          </p:cNvPr>
          <p:cNvSpPr/>
          <p:nvPr/>
        </p:nvSpPr>
        <p:spPr>
          <a:xfrm>
            <a:off x="4651899" y="5545155"/>
            <a:ext cx="66582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EF13BE-FFD7-0979-59A3-7F43748B9931}"/>
              </a:ext>
            </a:extLst>
          </p:cNvPr>
          <p:cNvSpPr txBox="1"/>
          <p:nvPr/>
        </p:nvSpPr>
        <p:spPr>
          <a:xfrm>
            <a:off x="4594194" y="5529766"/>
            <a:ext cx="6773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atin typeface="+mj-lt"/>
                <a:ea typeface="+mj-ea"/>
                <a:cs typeface="+mj-cs"/>
              </a:rPr>
              <a:t>Želite</a:t>
            </a:r>
            <a:r>
              <a:rPr lang="en-GB" sz="2000" b="1" dirty="0">
                <a:latin typeface="+mj-lt"/>
                <a:ea typeface="+mj-ea"/>
                <a:cs typeface="+mj-cs"/>
              </a:rPr>
              <a:t> li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doznati</a:t>
            </a:r>
            <a:r>
              <a:rPr lang="en-GB" sz="2000" b="1" dirty="0"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nešto</a:t>
            </a:r>
            <a:r>
              <a:rPr lang="en-GB" sz="2000" b="1" dirty="0"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više</a:t>
            </a:r>
            <a:r>
              <a:rPr lang="en-GB" sz="2000" b="1" dirty="0">
                <a:latin typeface="+mj-lt"/>
                <a:ea typeface="+mj-ea"/>
                <a:cs typeface="+mj-cs"/>
              </a:rPr>
              <a:t> o tome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kako</a:t>
            </a:r>
            <a:r>
              <a:rPr lang="en-GB" sz="2000" b="1" dirty="0">
                <a:latin typeface="+mj-lt"/>
                <a:ea typeface="+mj-ea"/>
                <a:cs typeface="+mj-cs"/>
              </a:rPr>
              <a:t> to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postići</a:t>
            </a:r>
            <a:r>
              <a:rPr lang="en-GB" sz="2000" b="1" dirty="0">
                <a:latin typeface="+mj-lt"/>
                <a:ea typeface="+mj-ea"/>
                <a:cs typeface="+mj-cs"/>
              </a:rPr>
              <a:t>?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Nastavite</a:t>
            </a:r>
            <a:r>
              <a:rPr lang="en-GB" sz="2000" b="1" dirty="0"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>
                <a:latin typeface="+mj-lt"/>
                <a:ea typeface="+mj-ea"/>
                <a:cs typeface="+mj-cs"/>
              </a:rPr>
              <a:t>čitati</a:t>
            </a:r>
            <a:r>
              <a:rPr lang="en-GB" sz="2000" b="1" dirty="0">
                <a:latin typeface="+mj-lt"/>
                <a:ea typeface="+mj-ea"/>
                <a:cs typeface="+mj-cs"/>
              </a:rPr>
              <a:t>.</a:t>
            </a:r>
            <a:endParaRPr lang="fr-FR" sz="2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436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21" y="1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1" y="1"/>
            <a:ext cx="4110891" cy="189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O kakvoj je kampanji riječ?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758116"/>
            <a:ext cx="7242843" cy="2852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Obrazovanje</a:t>
            </a:r>
            <a:r>
              <a:rPr lang="en-GB" sz="2000" dirty="0"/>
              <a:t> </a:t>
            </a:r>
            <a:r>
              <a:rPr lang="en-GB" sz="2000" dirty="0" err="1"/>
              <a:t>unatoč</a:t>
            </a:r>
            <a:r>
              <a:rPr lang="en-GB" sz="2000" dirty="0"/>
              <a:t> </a:t>
            </a:r>
            <a:r>
              <a:rPr lang="en-GB" sz="2000" dirty="0" err="1"/>
              <a:t>svemu</a:t>
            </a:r>
            <a:r>
              <a:rPr lang="en-GB" sz="2000" dirty="0"/>
              <a:t> </a:t>
            </a:r>
            <a:r>
              <a:rPr lang="en-GB" sz="2000" dirty="0" err="1"/>
              <a:t>inicijativa</a:t>
            </a:r>
            <a:r>
              <a:rPr lang="en-GB" sz="2000" dirty="0"/>
              <a:t> je </a:t>
            </a:r>
            <a:r>
              <a:rPr lang="en-GB" sz="2000" dirty="0" err="1"/>
              <a:t>Glavne</a:t>
            </a:r>
            <a:r>
              <a:rPr lang="en-GB" sz="2000" dirty="0"/>
              <a:t> </a:t>
            </a:r>
            <a:r>
              <a:rPr lang="en-GB" sz="2000" dirty="0" err="1"/>
              <a:t>uprave</a:t>
            </a:r>
            <a:r>
              <a:rPr lang="en-GB" sz="2000" dirty="0"/>
              <a:t> za </a:t>
            </a:r>
            <a:r>
              <a:rPr lang="en-GB" sz="2000" dirty="0" err="1"/>
              <a:t>europsku</a:t>
            </a:r>
            <a:r>
              <a:rPr lang="en-GB" sz="2000" dirty="0"/>
              <a:t> </a:t>
            </a:r>
            <a:r>
              <a:rPr lang="en-GB" sz="2000" dirty="0" err="1"/>
              <a:t>civilnu</a:t>
            </a:r>
            <a:r>
              <a:rPr lang="en-GB" sz="2000" dirty="0"/>
              <a:t> </a:t>
            </a:r>
            <a:r>
              <a:rPr lang="en-GB" sz="2000" dirty="0" err="1"/>
              <a:t>zaštitu</a:t>
            </a:r>
            <a:r>
              <a:rPr lang="en-GB" sz="2000" dirty="0"/>
              <a:t> i </a:t>
            </a:r>
            <a:r>
              <a:rPr lang="en-GB" sz="2000" dirty="0" err="1"/>
              <a:t>europske</a:t>
            </a:r>
            <a:r>
              <a:rPr lang="en-GB" sz="2000" dirty="0"/>
              <a:t> </a:t>
            </a:r>
            <a:r>
              <a:rPr lang="en-GB" sz="2000" dirty="0" err="1"/>
              <a:t>operacije</a:t>
            </a:r>
            <a:r>
              <a:rPr lang="en-GB" sz="2000" dirty="0"/>
              <a:t> </a:t>
            </a:r>
            <a:r>
              <a:rPr lang="en-GB" sz="2000" dirty="0" err="1"/>
              <a:t>humanitarne</a:t>
            </a:r>
            <a:r>
              <a:rPr lang="en-GB" sz="2000" dirty="0"/>
              <a:t> </a:t>
            </a:r>
            <a:r>
              <a:rPr lang="en-GB" sz="2000" dirty="0" err="1"/>
              <a:t>pomoći</a:t>
            </a:r>
            <a:r>
              <a:rPr lang="en-GB" sz="2000" dirty="0"/>
              <a:t> (DG ECHO).  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Obrazovanje</a:t>
            </a:r>
            <a:r>
              <a:rPr lang="en-GB" sz="2000" dirty="0"/>
              <a:t> </a:t>
            </a:r>
            <a:r>
              <a:rPr lang="en-GB" sz="2000" dirty="0" err="1"/>
              <a:t>predstavlja</a:t>
            </a:r>
            <a:r>
              <a:rPr lang="en-GB" sz="2000" dirty="0"/>
              <a:t> </a:t>
            </a:r>
            <a:r>
              <a:rPr lang="en-GB" sz="2000" dirty="0" err="1"/>
              <a:t>osnovno</a:t>
            </a:r>
            <a:r>
              <a:rPr lang="en-GB" sz="2000" dirty="0"/>
              <a:t> </a:t>
            </a:r>
            <a:r>
              <a:rPr lang="en-GB" sz="2000" dirty="0" err="1"/>
              <a:t>pravo</a:t>
            </a:r>
            <a:r>
              <a:rPr lang="en-GB" sz="2000" dirty="0"/>
              <a:t> i </a:t>
            </a:r>
            <a:r>
              <a:rPr lang="en-GB" sz="2000" dirty="0" err="1"/>
              <a:t>temeljnu</a:t>
            </a:r>
            <a:r>
              <a:rPr lang="en-GB" sz="2000" dirty="0"/>
              <a:t> </a:t>
            </a:r>
            <a:r>
              <a:rPr lang="en-GB" sz="2000" dirty="0" err="1"/>
              <a:t>potrebu</a:t>
            </a:r>
            <a:r>
              <a:rPr lang="en-GB" sz="2000" dirty="0"/>
              <a:t> </a:t>
            </a:r>
            <a:r>
              <a:rPr lang="en-GB" sz="2000" dirty="0" err="1"/>
              <a:t>djece</a:t>
            </a:r>
            <a:r>
              <a:rPr lang="en-GB" sz="2000" dirty="0"/>
              <a:t> i </a:t>
            </a:r>
            <a:r>
              <a:rPr lang="en-GB" sz="2000" dirty="0" err="1"/>
              <a:t>mladih</a:t>
            </a:r>
            <a:r>
              <a:rPr lang="en-GB" sz="2000" dirty="0"/>
              <a:t>. </a:t>
            </a:r>
            <a:r>
              <a:rPr lang="en-GB" sz="2000" dirty="0" err="1"/>
              <a:t>Humanitarne</a:t>
            </a:r>
            <a:r>
              <a:rPr lang="en-GB" sz="2000" dirty="0"/>
              <a:t> </a:t>
            </a:r>
            <a:r>
              <a:rPr lang="en-GB" sz="2000" dirty="0" err="1"/>
              <a:t>krize</a:t>
            </a:r>
            <a:r>
              <a:rPr lang="en-GB" sz="2000" dirty="0"/>
              <a:t> </a:t>
            </a:r>
            <a:r>
              <a:rPr lang="en-GB" sz="2000" dirty="0" err="1"/>
              <a:t>diljem</a:t>
            </a:r>
            <a:r>
              <a:rPr lang="en-GB" sz="2000" dirty="0"/>
              <a:t> </a:t>
            </a:r>
            <a:r>
              <a:rPr lang="en-GB" sz="2000" dirty="0" err="1"/>
              <a:t>svijeta</a:t>
            </a:r>
            <a:r>
              <a:rPr lang="en-GB" sz="2000" dirty="0"/>
              <a:t> </a:t>
            </a:r>
            <a:r>
              <a:rPr lang="en-GB" sz="2000" dirty="0" err="1"/>
              <a:t>prijetnja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dirty="0" err="1"/>
              <a:t>obrazovanju</a:t>
            </a:r>
            <a:r>
              <a:rPr lang="en-GB" sz="2000" dirty="0"/>
              <a:t> </a:t>
            </a:r>
            <a:r>
              <a:rPr lang="en-GB" sz="2000" dirty="0" err="1"/>
              <a:t>djece</a:t>
            </a:r>
            <a:r>
              <a:rPr lang="en-GB" sz="2000" dirty="0"/>
              <a:t> i </a:t>
            </a:r>
            <a:r>
              <a:rPr lang="en-GB" sz="2000" dirty="0" err="1"/>
              <a:t>mladih</a:t>
            </a:r>
            <a:r>
              <a:rPr lang="en-GB" sz="2000" dirty="0"/>
              <a:t>, </a:t>
            </a:r>
            <a:r>
              <a:rPr lang="en-GB" sz="2000" dirty="0" err="1"/>
              <a:t>što</a:t>
            </a:r>
            <a:r>
              <a:rPr lang="en-GB" sz="2000" dirty="0"/>
              <a:t> je </a:t>
            </a:r>
            <a:r>
              <a:rPr lang="en-GB" sz="2000" dirty="0" err="1"/>
              <a:t>nedopustivo</a:t>
            </a:r>
            <a:r>
              <a:rPr lang="en-GB" sz="2000" dirty="0"/>
              <a:t>. </a:t>
            </a:r>
            <a:r>
              <a:rPr lang="en-GB" sz="2000" dirty="0" err="1"/>
              <a:t>Ključno</a:t>
            </a:r>
            <a:r>
              <a:rPr lang="en-GB" sz="2000" dirty="0"/>
              <a:t> je </a:t>
            </a:r>
            <a:r>
              <a:rPr lang="en-GB" sz="2000" dirty="0" err="1"/>
              <a:t>pružiti</a:t>
            </a:r>
            <a:r>
              <a:rPr lang="en-GB" sz="2000" dirty="0"/>
              <a:t> </a:t>
            </a:r>
            <a:r>
              <a:rPr lang="en-GB" sz="2000" dirty="0" err="1"/>
              <a:t>im</a:t>
            </a:r>
            <a:r>
              <a:rPr lang="en-GB" sz="2000" dirty="0"/>
              <a:t> </a:t>
            </a:r>
            <a:r>
              <a:rPr lang="en-GB" sz="2000" dirty="0" err="1"/>
              <a:t>bolju</a:t>
            </a:r>
            <a:r>
              <a:rPr lang="en-GB" sz="2000" dirty="0"/>
              <a:t> </a:t>
            </a:r>
            <a:r>
              <a:rPr lang="en-GB" sz="2000" dirty="0" err="1"/>
              <a:t>budućnost</a:t>
            </a:r>
            <a:r>
              <a:rPr lang="en-GB" sz="2000" dirty="0"/>
              <a:t>, </a:t>
            </a:r>
            <a:r>
              <a:rPr lang="en-GB" sz="2000" dirty="0" err="1"/>
              <a:t>razviti</a:t>
            </a:r>
            <a:r>
              <a:rPr lang="en-GB" sz="2000" dirty="0"/>
              <a:t> </a:t>
            </a:r>
            <a:r>
              <a:rPr lang="en-GB" sz="2000" dirty="0" err="1"/>
              <a:t>njihov</a:t>
            </a:r>
            <a:r>
              <a:rPr lang="en-GB" sz="2000" dirty="0"/>
              <a:t> </a:t>
            </a:r>
            <a:r>
              <a:rPr lang="en-GB" sz="2000" dirty="0" err="1"/>
              <a:t>puni</a:t>
            </a:r>
            <a:r>
              <a:rPr lang="en-GB" sz="2000" dirty="0"/>
              <a:t> </a:t>
            </a:r>
            <a:r>
              <a:rPr lang="en-GB" sz="2000" dirty="0" err="1"/>
              <a:t>potencijal</a:t>
            </a:r>
            <a:r>
              <a:rPr lang="en-GB" sz="2000" dirty="0"/>
              <a:t> i </a:t>
            </a:r>
            <a:r>
              <a:rPr lang="en-GB" sz="2000" dirty="0" err="1"/>
              <a:t>osigurati</a:t>
            </a:r>
            <a:r>
              <a:rPr lang="en-GB" sz="2000" dirty="0"/>
              <a:t> </a:t>
            </a:r>
            <a:r>
              <a:rPr lang="en-GB" sz="2000" dirty="0" err="1"/>
              <a:t>im</a:t>
            </a:r>
            <a:r>
              <a:rPr lang="en-GB" sz="2000" dirty="0"/>
              <a:t> </a:t>
            </a:r>
            <a:r>
              <a:rPr lang="en-GB" sz="2000" dirty="0" err="1"/>
              <a:t>potrebne</a:t>
            </a:r>
            <a:r>
              <a:rPr lang="en-GB" sz="2000" dirty="0"/>
              <a:t> </a:t>
            </a:r>
            <a:r>
              <a:rPr lang="en-GB" sz="2000" dirty="0" err="1"/>
              <a:t>vještine</a:t>
            </a:r>
            <a:r>
              <a:rPr lang="en-GB" sz="2000" dirty="0"/>
              <a:t> i </a:t>
            </a:r>
            <a:r>
              <a:rPr lang="en-GB" sz="2000" dirty="0" err="1"/>
              <a:t>zaštitu</a:t>
            </a:r>
            <a:r>
              <a:rPr lang="en-GB" sz="2000" dirty="0"/>
              <a:t> </a:t>
            </a:r>
            <a:r>
              <a:rPr lang="en-GB" sz="2000" dirty="0" err="1"/>
              <a:t>kako</a:t>
            </a:r>
            <a:r>
              <a:rPr lang="en-GB" sz="2000" dirty="0"/>
              <a:t> </a:t>
            </a:r>
            <a:r>
              <a:rPr lang="en-GB" sz="2000" dirty="0" err="1"/>
              <a:t>bismo</a:t>
            </a:r>
            <a:r>
              <a:rPr lang="en-GB" sz="2000" dirty="0"/>
              <a:t> </a:t>
            </a:r>
            <a:r>
              <a:rPr lang="en-GB" sz="2000" dirty="0" err="1"/>
              <a:t>im</a:t>
            </a:r>
            <a:r>
              <a:rPr lang="en-GB" sz="2000" dirty="0"/>
              <a:t> </a:t>
            </a:r>
            <a:r>
              <a:rPr lang="en-GB" sz="2000" dirty="0" err="1"/>
              <a:t>povratili</a:t>
            </a:r>
            <a:r>
              <a:rPr lang="en-GB" sz="2000" dirty="0"/>
              <a:t> </a:t>
            </a:r>
            <a:r>
              <a:rPr lang="en-GB" sz="2000" dirty="0" err="1"/>
              <a:t>osjećaj</a:t>
            </a:r>
            <a:r>
              <a:rPr lang="en-GB" sz="2000" dirty="0"/>
              <a:t> </a:t>
            </a:r>
            <a:r>
              <a:rPr lang="en-GB" sz="2000" dirty="0" err="1"/>
              <a:t>normalnosti</a:t>
            </a:r>
            <a:r>
              <a:rPr lang="en-GB" sz="2000" dirty="0"/>
              <a:t> i </a:t>
            </a:r>
            <a:r>
              <a:rPr lang="en-GB" sz="2000" dirty="0" err="1"/>
              <a:t>sigurnosti</a:t>
            </a:r>
            <a:r>
              <a:rPr lang="en-GB" sz="2000" dirty="0"/>
              <a:t>. Bez </a:t>
            </a:r>
            <a:r>
              <a:rPr lang="en-GB" sz="2000" dirty="0" err="1"/>
              <a:t>obzira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ozbiljnost</a:t>
            </a:r>
            <a:r>
              <a:rPr lang="en-GB" sz="2000" dirty="0"/>
              <a:t> </a:t>
            </a:r>
            <a:r>
              <a:rPr lang="en-GB" sz="2000" dirty="0" err="1"/>
              <a:t>krize</a:t>
            </a:r>
            <a:r>
              <a:rPr lang="en-GB" sz="2000" dirty="0"/>
              <a:t>, taj </a:t>
            </a:r>
            <a:r>
              <a:rPr lang="en-GB" sz="2000" dirty="0" err="1"/>
              <a:t>osjećaj</a:t>
            </a:r>
            <a:r>
              <a:rPr lang="en-GB" sz="2000" dirty="0"/>
              <a:t> ne </a:t>
            </a:r>
            <a:r>
              <a:rPr lang="en-GB" sz="2000" dirty="0" err="1"/>
              <a:t>smiju</a:t>
            </a:r>
            <a:r>
              <a:rPr lang="en-GB" sz="2000" dirty="0"/>
              <a:t> </a:t>
            </a:r>
            <a:r>
              <a:rPr lang="en-GB" sz="2000" dirty="0" err="1"/>
              <a:t>izgubiti</a:t>
            </a:r>
            <a:r>
              <a:rPr lang="en-GB" sz="2000" dirty="0"/>
              <a:t>. </a:t>
            </a:r>
            <a:r>
              <a:rPr lang="en-GB" sz="2000" dirty="0" err="1"/>
              <a:t>Obrazovanje</a:t>
            </a:r>
            <a:r>
              <a:rPr lang="en-GB" sz="2000" dirty="0"/>
              <a:t> je </a:t>
            </a:r>
            <a:r>
              <a:rPr lang="en-GB" sz="2000" dirty="0" err="1"/>
              <a:t>pokretač</a:t>
            </a:r>
            <a:r>
              <a:rPr lang="en-GB" sz="2000" dirty="0"/>
              <a:t> </a:t>
            </a:r>
            <a:r>
              <a:rPr lang="en-GB" sz="2000" dirty="0" err="1"/>
              <a:t>promjena</a:t>
            </a:r>
            <a:r>
              <a:rPr lang="en-GB" sz="2000" dirty="0"/>
              <a:t>: </a:t>
            </a:r>
            <a:r>
              <a:rPr lang="en-GB" sz="2000" dirty="0" err="1"/>
              <a:t>iznimno</a:t>
            </a:r>
            <a:r>
              <a:rPr lang="en-GB" sz="2000" dirty="0"/>
              <a:t> je </a:t>
            </a:r>
            <a:r>
              <a:rPr lang="en-GB" sz="2000" dirty="0" err="1"/>
              <a:t>moćno</a:t>
            </a:r>
            <a:r>
              <a:rPr lang="en-GB" sz="2000" dirty="0"/>
              <a:t> i </a:t>
            </a:r>
            <a:r>
              <a:rPr lang="en-GB" sz="2000" dirty="0" err="1"/>
              <a:t>predstavlja</a:t>
            </a:r>
            <a:r>
              <a:rPr lang="en-GB" sz="2000" dirty="0"/>
              <a:t> </a:t>
            </a:r>
            <a:r>
              <a:rPr lang="en-GB" sz="2000" dirty="0" err="1"/>
              <a:t>temelj</a:t>
            </a:r>
            <a:r>
              <a:rPr lang="en-GB" sz="2000" dirty="0"/>
              <a:t> </a:t>
            </a:r>
            <a:r>
              <a:rPr lang="en-GB" sz="2000" dirty="0" err="1"/>
              <a:t>svega</a:t>
            </a:r>
            <a:r>
              <a:rPr lang="en-GB" sz="2000" dirty="0"/>
              <a:t>. </a:t>
            </a:r>
            <a:r>
              <a:rPr lang="en-GB" sz="2000" dirty="0" err="1"/>
              <a:t>Obrazovanje</a:t>
            </a:r>
            <a:r>
              <a:rPr lang="en-GB" sz="2000" dirty="0"/>
              <a:t> mora </a:t>
            </a:r>
            <a:r>
              <a:rPr lang="en-GB" sz="2000" dirty="0" err="1"/>
              <a:t>biti</a:t>
            </a:r>
            <a:r>
              <a:rPr lang="en-GB" sz="2000" dirty="0"/>
              <a:t> </a:t>
            </a:r>
            <a:r>
              <a:rPr lang="en-GB" sz="2000" dirty="0" err="1"/>
              <a:t>dostupno</a:t>
            </a:r>
            <a:r>
              <a:rPr lang="en-GB" sz="2000" dirty="0"/>
              <a:t> </a:t>
            </a:r>
            <a:r>
              <a:rPr lang="en-GB" sz="2000" dirty="0" err="1"/>
              <a:t>unatoč</a:t>
            </a:r>
            <a:r>
              <a:rPr lang="en-GB" sz="2000" dirty="0"/>
              <a:t> </a:t>
            </a:r>
            <a:r>
              <a:rPr lang="en-GB" sz="2000" dirty="0" err="1"/>
              <a:t>svemu</a:t>
            </a:r>
            <a:r>
              <a:rPr lang="en-GB" sz="2000" dirty="0"/>
              <a:t>. </a:t>
            </a:r>
            <a:r>
              <a:rPr lang="en-GB" sz="2000" dirty="0" err="1"/>
              <a:t>Upravo</a:t>
            </a:r>
            <a:r>
              <a:rPr lang="en-GB" sz="2000" dirty="0"/>
              <a:t> </a:t>
            </a:r>
            <a:r>
              <a:rPr lang="en-GB" sz="2000" dirty="0" err="1"/>
              <a:t>zato</a:t>
            </a:r>
            <a:r>
              <a:rPr lang="en-GB" sz="2000" dirty="0"/>
              <a:t> </a:t>
            </a:r>
            <a:r>
              <a:rPr lang="en-GB" sz="2000" dirty="0" err="1"/>
              <a:t>Europska</a:t>
            </a:r>
            <a:r>
              <a:rPr lang="en-GB" sz="2000" dirty="0"/>
              <a:t> </a:t>
            </a:r>
            <a:r>
              <a:rPr lang="en-GB" sz="2000" dirty="0" err="1"/>
              <a:t>unija</a:t>
            </a:r>
            <a:r>
              <a:rPr lang="en-GB" sz="2000" dirty="0"/>
              <a:t> </a:t>
            </a:r>
            <a:r>
              <a:rPr lang="en-GB" sz="2000" dirty="0" err="1"/>
              <a:t>ulaže</a:t>
            </a:r>
            <a:r>
              <a:rPr lang="en-GB" sz="2000" dirty="0"/>
              <a:t> u </a:t>
            </a:r>
            <a:r>
              <a:rPr lang="en-GB" sz="2000" dirty="0" err="1"/>
              <a:t>obrazovanje</a:t>
            </a:r>
            <a:r>
              <a:rPr lang="en-GB" sz="2000" dirty="0"/>
              <a:t> u </a:t>
            </a:r>
            <a:r>
              <a:rPr lang="en-GB" sz="2000" dirty="0" err="1"/>
              <a:t>kriznim</a:t>
            </a:r>
            <a:r>
              <a:rPr lang="en-GB" sz="2000" dirty="0"/>
              <a:t> </a:t>
            </a:r>
            <a:r>
              <a:rPr lang="en-GB" sz="2000" dirty="0" err="1"/>
              <a:t>situacijama</a:t>
            </a:r>
            <a:r>
              <a:rPr lang="en-GB" sz="2000" dirty="0"/>
              <a:t> </a:t>
            </a:r>
            <a:r>
              <a:rPr lang="en-GB" sz="2000" dirty="0" err="1"/>
              <a:t>diljem</a:t>
            </a:r>
            <a:r>
              <a:rPr lang="en-GB" sz="2000" dirty="0"/>
              <a:t> </a:t>
            </a:r>
            <a:r>
              <a:rPr lang="en-GB" sz="2000" dirty="0" err="1"/>
              <a:t>svijeta</a:t>
            </a:r>
            <a:r>
              <a:rPr lang="en-GB" sz="20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Cilj</a:t>
            </a:r>
            <a:r>
              <a:rPr lang="en-GB" sz="2000" dirty="0"/>
              <a:t> je </a:t>
            </a:r>
            <a:r>
              <a:rPr lang="en-GB" sz="2000" dirty="0" err="1"/>
              <a:t>kampanje</a:t>
            </a:r>
            <a:r>
              <a:rPr lang="en-GB" sz="2000" dirty="0"/>
              <a:t> </a:t>
            </a:r>
            <a:r>
              <a:rPr lang="en-GB" sz="2000" dirty="0" err="1"/>
              <a:t>pomoći</a:t>
            </a:r>
            <a:r>
              <a:rPr lang="en-GB" sz="2000" dirty="0"/>
              <a:t> </a:t>
            </a:r>
            <a:r>
              <a:rPr lang="en-GB" sz="2000" dirty="0" err="1"/>
              <a:t>učenicima</a:t>
            </a:r>
            <a:r>
              <a:rPr lang="en-GB" sz="2000" dirty="0"/>
              <a:t> i </a:t>
            </a:r>
            <a:r>
              <a:rPr lang="en-GB" sz="2000" dirty="0" err="1"/>
              <a:t>studentima</a:t>
            </a:r>
            <a:r>
              <a:rPr lang="en-GB" sz="2000" dirty="0"/>
              <a:t> u </a:t>
            </a:r>
            <a:r>
              <a:rPr lang="en-GB" sz="2000" dirty="0" err="1"/>
              <a:t>dobi</a:t>
            </a:r>
            <a:r>
              <a:rPr lang="en-GB" sz="2000" dirty="0"/>
              <a:t> od 16 do 30 </a:t>
            </a:r>
            <a:r>
              <a:rPr lang="en-GB" sz="2000" dirty="0" err="1"/>
              <a:t>godina</a:t>
            </a:r>
            <a:r>
              <a:rPr lang="en-GB" sz="2000" dirty="0"/>
              <a:t> da </a:t>
            </a:r>
            <a:r>
              <a:rPr lang="en-GB" sz="2000" dirty="0" err="1"/>
              <a:t>bolje</a:t>
            </a:r>
            <a:r>
              <a:rPr lang="en-GB" sz="2000" dirty="0"/>
              <a:t> </a:t>
            </a:r>
            <a:r>
              <a:rPr lang="en-GB" sz="2000" dirty="0" err="1"/>
              <a:t>razumiju</a:t>
            </a:r>
            <a:r>
              <a:rPr lang="en-GB" sz="2000" dirty="0"/>
              <a:t> i </a:t>
            </a:r>
            <a:r>
              <a:rPr lang="en-GB" sz="2000" dirty="0" err="1"/>
              <a:t>razmišljaju</a:t>
            </a:r>
            <a:r>
              <a:rPr lang="en-GB" sz="2000" dirty="0"/>
              <a:t> o </a:t>
            </a:r>
            <a:r>
              <a:rPr lang="en-GB" sz="2000" dirty="0" err="1"/>
              <a:t>pozitivnom</a:t>
            </a:r>
            <a:r>
              <a:rPr lang="en-GB" sz="2000" dirty="0"/>
              <a:t> </a:t>
            </a:r>
            <a:r>
              <a:rPr lang="en-GB" sz="2000" dirty="0" err="1"/>
              <a:t>utjecaju</a:t>
            </a:r>
            <a:r>
              <a:rPr lang="en-GB" sz="2000" dirty="0"/>
              <a:t> </a:t>
            </a:r>
            <a:r>
              <a:rPr lang="en-GB" sz="2000" dirty="0" err="1"/>
              <a:t>projekata</a:t>
            </a:r>
            <a:r>
              <a:rPr lang="en-GB" sz="2000" dirty="0"/>
              <a:t> koji se </a:t>
            </a:r>
            <a:r>
              <a:rPr lang="en-GB" sz="2000" dirty="0" err="1"/>
              <a:t>financiraju</a:t>
            </a:r>
            <a:r>
              <a:rPr lang="en-GB" sz="2000" dirty="0"/>
              <a:t> </a:t>
            </a:r>
            <a:r>
              <a:rPr lang="en-GB" sz="2000" dirty="0" err="1"/>
              <a:t>sredstvima</a:t>
            </a:r>
            <a:r>
              <a:rPr lang="en-GB" sz="2000" dirty="0"/>
              <a:t> </a:t>
            </a:r>
            <a:r>
              <a:rPr lang="en-GB" sz="2000" dirty="0" err="1"/>
              <a:t>Europske</a:t>
            </a:r>
            <a:r>
              <a:rPr lang="en-GB" sz="2000" dirty="0"/>
              <a:t> </a:t>
            </a:r>
            <a:r>
              <a:rPr lang="en-GB" sz="2000" dirty="0" err="1"/>
              <a:t>unije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mlade</a:t>
            </a:r>
            <a:r>
              <a:rPr lang="en-GB" sz="2000" dirty="0"/>
              <a:t> u </a:t>
            </a:r>
            <a:r>
              <a:rPr lang="en-GB" sz="2000" dirty="0" err="1"/>
              <a:t>područjima</a:t>
            </a:r>
            <a:r>
              <a:rPr lang="en-GB" sz="2000" dirty="0"/>
              <a:t> </a:t>
            </a:r>
            <a:r>
              <a:rPr lang="en-GB" sz="2000" dirty="0" err="1"/>
              <a:t>koja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dirty="0" err="1"/>
              <a:t>pogodile</a:t>
            </a:r>
            <a:r>
              <a:rPr lang="en-GB" sz="2000" dirty="0"/>
              <a:t> </a:t>
            </a:r>
            <a:r>
              <a:rPr lang="en-GB" sz="2000" dirty="0" err="1"/>
              <a:t>humanitarne</a:t>
            </a:r>
            <a:r>
              <a:rPr lang="en-GB" sz="2000" dirty="0"/>
              <a:t> </a:t>
            </a:r>
            <a:r>
              <a:rPr lang="en-GB" sz="2000" dirty="0" err="1"/>
              <a:t>krize</a:t>
            </a:r>
            <a:r>
              <a:rPr lang="en-GB" sz="2000" dirty="0"/>
              <a:t>, i to </a:t>
            </a:r>
            <a:r>
              <a:rPr lang="en-GB" sz="2000" dirty="0" err="1"/>
              <a:t>kroz</a:t>
            </a:r>
            <a:r>
              <a:rPr lang="en-GB" sz="2000" dirty="0"/>
              <a:t> </a:t>
            </a:r>
            <a:r>
              <a:rPr lang="en-GB" sz="2000" dirty="0" err="1"/>
              <a:t>dugometražne</a:t>
            </a:r>
            <a:r>
              <a:rPr lang="en-GB" sz="2000" dirty="0"/>
              <a:t> i </a:t>
            </a:r>
            <a:r>
              <a:rPr lang="en-GB" sz="2000" dirty="0" err="1"/>
              <a:t>kratkometražne</a:t>
            </a:r>
            <a:r>
              <a:rPr lang="en-GB" sz="2000" dirty="0"/>
              <a:t> </a:t>
            </a:r>
            <a:r>
              <a:rPr lang="en-GB" sz="2000" dirty="0" err="1"/>
              <a:t>dokumentarne</a:t>
            </a:r>
            <a:r>
              <a:rPr lang="en-GB" sz="2000" dirty="0"/>
              <a:t> </a:t>
            </a:r>
            <a:r>
              <a:rPr lang="en-GB" sz="2000" dirty="0" err="1"/>
              <a:t>filmove</a:t>
            </a:r>
            <a:r>
              <a:rPr lang="en-GB" sz="2000" dirty="0"/>
              <a:t>, </a:t>
            </a:r>
            <a:r>
              <a:rPr lang="en-GB" sz="2000" dirty="0" err="1"/>
              <a:t>kao</a:t>
            </a:r>
            <a:r>
              <a:rPr lang="en-GB" sz="2000" dirty="0"/>
              <a:t> i </a:t>
            </a:r>
            <a:r>
              <a:rPr lang="en-GB" sz="2000" dirty="0" err="1"/>
              <a:t>kroz</a:t>
            </a:r>
            <a:r>
              <a:rPr lang="en-GB" sz="2000" dirty="0"/>
              <a:t> </a:t>
            </a:r>
            <a:r>
              <a:rPr lang="en-GB" sz="2000" dirty="0" err="1"/>
              <a:t>natječaj</a:t>
            </a:r>
            <a:r>
              <a:rPr lang="en-GB" sz="2000" dirty="0"/>
              <a:t> za </a:t>
            </a:r>
            <a:r>
              <a:rPr lang="en-GB" sz="2000" dirty="0" err="1"/>
              <a:t>najbolji</a:t>
            </a:r>
            <a:r>
              <a:rPr lang="en-GB" sz="2000" dirty="0"/>
              <a:t> </a:t>
            </a:r>
            <a:r>
              <a:rPr lang="en-GB" sz="2000" dirty="0" err="1"/>
              <a:t>videozapis</a:t>
            </a:r>
            <a:r>
              <a:rPr lang="en-GB" sz="2000" dirty="0"/>
              <a:t> Education in Motion.</a:t>
            </a:r>
            <a:br>
              <a:rPr lang="en-US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170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576528"/>
            <a:ext cx="1113322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Tko stoji iza kampanje?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657727" y="1764631"/>
            <a:ext cx="731539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DG ECHO </a:t>
            </a:r>
            <a:r>
              <a:rPr lang="en-GB" sz="2000" dirty="0" err="1"/>
              <a:t>jedan</a:t>
            </a:r>
            <a:r>
              <a:rPr lang="en-GB" sz="2000" dirty="0"/>
              <a:t> je od </a:t>
            </a:r>
            <a:r>
              <a:rPr lang="en-GB" sz="2000" dirty="0" err="1"/>
              <a:t>brojnih</a:t>
            </a:r>
            <a:r>
              <a:rPr lang="en-GB" sz="2000" dirty="0"/>
              <a:t> </a:t>
            </a:r>
            <a:r>
              <a:rPr lang="en-GB" sz="2000" dirty="0" err="1"/>
              <a:t>specijaliziranih</a:t>
            </a:r>
            <a:r>
              <a:rPr lang="en-GB" sz="2000" dirty="0"/>
              <a:t> </a:t>
            </a:r>
            <a:r>
              <a:rPr lang="en-GB" sz="2000" dirty="0" err="1"/>
              <a:t>odjela</a:t>
            </a:r>
            <a:r>
              <a:rPr lang="en-GB" sz="2000" dirty="0"/>
              <a:t> </a:t>
            </a:r>
            <a:r>
              <a:rPr lang="en-GB" sz="2000" dirty="0" err="1"/>
              <a:t>Europske</a:t>
            </a:r>
            <a:r>
              <a:rPr lang="en-GB" sz="2000" dirty="0"/>
              <a:t> </a:t>
            </a:r>
            <a:r>
              <a:rPr lang="en-GB" sz="2000" dirty="0" err="1"/>
              <a:t>komisije</a:t>
            </a:r>
            <a:r>
              <a:rPr lang="en-GB" sz="2000" dirty="0"/>
              <a:t>.  </a:t>
            </a:r>
          </a:p>
          <a:p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Kada</a:t>
            </a:r>
            <a:r>
              <a:rPr lang="en-GB" sz="2000" dirty="0"/>
              <a:t> se </a:t>
            </a:r>
            <a:r>
              <a:rPr lang="en-GB" sz="2000" dirty="0" err="1"/>
              <a:t>dogodi</a:t>
            </a:r>
            <a:r>
              <a:rPr lang="en-GB" sz="2000" dirty="0"/>
              <a:t> </a:t>
            </a:r>
            <a:r>
              <a:rPr lang="en-GB" sz="2000" dirty="0" err="1"/>
              <a:t>neka</a:t>
            </a:r>
            <a:r>
              <a:rPr lang="en-GB" sz="2000" dirty="0"/>
              <a:t> </a:t>
            </a:r>
            <a:r>
              <a:rPr lang="en-GB" sz="2000" dirty="0" err="1"/>
              <a:t>katastrofa</a:t>
            </a:r>
            <a:r>
              <a:rPr lang="en-GB" sz="2000" dirty="0"/>
              <a:t> </a:t>
            </a:r>
            <a:r>
              <a:rPr lang="en-GB" sz="2000" dirty="0" err="1"/>
              <a:t>ili</a:t>
            </a:r>
            <a:r>
              <a:rPr lang="en-GB" sz="2000" dirty="0"/>
              <a:t> </a:t>
            </a:r>
            <a:r>
              <a:rPr lang="en-GB" sz="2000" dirty="0" err="1"/>
              <a:t>humanitarna</a:t>
            </a:r>
            <a:r>
              <a:rPr lang="en-GB" sz="2000" dirty="0"/>
              <a:t> </a:t>
            </a:r>
            <a:r>
              <a:rPr lang="en-GB" sz="2000" dirty="0" err="1"/>
              <a:t>kriza</a:t>
            </a:r>
            <a:r>
              <a:rPr lang="en-GB" sz="2000" dirty="0"/>
              <a:t>, DG ECHO je </a:t>
            </a:r>
            <a:r>
              <a:rPr lang="en-GB" sz="2000" dirty="0" err="1"/>
              <a:t>tu</a:t>
            </a:r>
            <a:r>
              <a:rPr lang="en-GB" sz="2000" dirty="0"/>
              <a:t> da </a:t>
            </a:r>
            <a:r>
              <a:rPr lang="en-GB" sz="2000" dirty="0" err="1"/>
              <a:t>pruži</a:t>
            </a:r>
            <a:r>
              <a:rPr lang="en-GB" sz="2000" dirty="0"/>
              <a:t> </a:t>
            </a:r>
            <a:r>
              <a:rPr lang="en-GB" sz="2000" dirty="0" err="1"/>
              <a:t>pomoć</a:t>
            </a:r>
            <a:r>
              <a:rPr lang="en-GB" sz="2000" dirty="0"/>
              <a:t> </a:t>
            </a:r>
            <a:r>
              <a:rPr lang="en-GB" sz="2000" dirty="0" err="1"/>
              <a:t>pogođenim</a:t>
            </a:r>
            <a:r>
              <a:rPr lang="en-GB" sz="2000" dirty="0"/>
              <a:t> </a:t>
            </a:r>
            <a:r>
              <a:rPr lang="en-GB" sz="2000" dirty="0" err="1"/>
              <a:t>zemljama</a:t>
            </a:r>
            <a:r>
              <a:rPr lang="en-GB" sz="2000" dirty="0"/>
              <a:t> i </a:t>
            </a:r>
            <a:r>
              <a:rPr lang="en-GB" sz="2000" dirty="0" err="1"/>
              <a:t>njihovim</a:t>
            </a:r>
            <a:r>
              <a:rPr lang="en-GB" sz="2000" dirty="0"/>
              <a:t> </a:t>
            </a:r>
            <a:r>
              <a:rPr lang="en-GB" sz="2000" dirty="0" err="1"/>
              <a:t>stanovnicima</a:t>
            </a:r>
            <a:r>
              <a:rPr lang="en-GB" sz="2000" dirty="0"/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Pomoć</a:t>
            </a:r>
            <a:r>
              <a:rPr lang="en-GB" sz="2000" dirty="0"/>
              <a:t> </a:t>
            </a:r>
            <a:r>
              <a:rPr lang="en-GB" sz="2000" dirty="0" err="1"/>
              <a:t>pogođenim</a:t>
            </a:r>
            <a:r>
              <a:rPr lang="en-GB" sz="2000" dirty="0"/>
              <a:t> </a:t>
            </a:r>
            <a:r>
              <a:rPr lang="en-GB" sz="2000" dirty="0" err="1"/>
              <a:t>područjima</a:t>
            </a:r>
            <a:r>
              <a:rPr lang="en-GB" sz="2000" dirty="0"/>
              <a:t> i </a:t>
            </a:r>
            <a:r>
              <a:rPr lang="en-GB" sz="2000" dirty="0" err="1"/>
              <a:t>ljudima</a:t>
            </a:r>
            <a:r>
              <a:rPr lang="en-GB" sz="2000" dirty="0"/>
              <a:t> </a:t>
            </a:r>
            <a:r>
              <a:rPr lang="en-GB" sz="2000" dirty="0" err="1"/>
              <a:t>pruža</a:t>
            </a:r>
            <a:r>
              <a:rPr lang="en-GB" sz="2000" dirty="0"/>
              <a:t> od 1992. </a:t>
            </a:r>
            <a:r>
              <a:rPr lang="en-GB" sz="2000" dirty="0" err="1"/>
              <a:t>godine</a:t>
            </a:r>
            <a:r>
              <a:rPr lang="en-GB" sz="2000" dirty="0"/>
              <a:t>. </a:t>
            </a:r>
            <a:r>
              <a:rPr lang="en-GB" sz="2000" dirty="0" err="1"/>
              <a:t>Njegov</a:t>
            </a:r>
            <a:r>
              <a:rPr lang="en-GB" sz="2000" dirty="0"/>
              <a:t> </a:t>
            </a:r>
            <a:r>
              <a:rPr lang="en-GB" sz="2000" dirty="0" err="1"/>
              <a:t>godišnji</a:t>
            </a:r>
            <a:r>
              <a:rPr lang="en-GB" sz="2000" dirty="0"/>
              <a:t> </a:t>
            </a:r>
            <a:r>
              <a:rPr lang="en-GB" sz="2000" dirty="0" err="1"/>
              <a:t>budžet</a:t>
            </a:r>
            <a:r>
              <a:rPr lang="en-GB" sz="2000" dirty="0"/>
              <a:t> </a:t>
            </a:r>
            <a:r>
              <a:rPr lang="en-GB" sz="2000" dirty="0" err="1"/>
              <a:t>iznosi</a:t>
            </a:r>
            <a:r>
              <a:rPr lang="en-GB" sz="2000" dirty="0"/>
              <a:t> </a:t>
            </a:r>
            <a:r>
              <a:rPr lang="en-GB" sz="2000" dirty="0" err="1"/>
              <a:t>više</a:t>
            </a:r>
            <a:r>
              <a:rPr lang="en-GB" sz="2000" dirty="0"/>
              <a:t> od </a:t>
            </a:r>
            <a:r>
              <a:rPr lang="en-GB" sz="2000" dirty="0" err="1"/>
              <a:t>milijardu</a:t>
            </a:r>
            <a:r>
              <a:rPr lang="en-GB" sz="2000" dirty="0"/>
              <a:t> </a:t>
            </a:r>
            <a:r>
              <a:rPr lang="en-GB" sz="2000" dirty="0" err="1"/>
              <a:t>eura</a:t>
            </a:r>
            <a:r>
              <a:rPr lang="en-GB" sz="2000" dirty="0"/>
              <a:t>, </a:t>
            </a:r>
            <a:r>
              <a:rPr lang="en-GB" sz="2000" dirty="0" err="1"/>
              <a:t>što</a:t>
            </a:r>
            <a:r>
              <a:rPr lang="en-GB" sz="2000" dirty="0"/>
              <a:t> </a:t>
            </a:r>
            <a:r>
              <a:rPr lang="en-GB" sz="2000" dirty="0" err="1"/>
              <a:t>Europsku</a:t>
            </a:r>
            <a:r>
              <a:rPr lang="en-GB" sz="2000" dirty="0"/>
              <a:t> </a:t>
            </a:r>
            <a:r>
              <a:rPr lang="en-GB" sz="2000" dirty="0" err="1"/>
              <a:t>uniju</a:t>
            </a:r>
            <a:r>
              <a:rPr lang="en-GB" sz="2000" dirty="0"/>
              <a:t> </a:t>
            </a:r>
            <a:r>
              <a:rPr lang="en-GB" sz="2000" dirty="0" err="1"/>
              <a:t>čini</a:t>
            </a:r>
            <a:r>
              <a:rPr lang="en-GB" sz="2000" dirty="0"/>
              <a:t> </a:t>
            </a:r>
            <a:r>
              <a:rPr lang="en-GB" sz="2000" dirty="0" err="1"/>
              <a:t>jednim</a:t>
            </a:r>
            <a:r>
              <a:rPr lang="en-GB" sz="2000" dirty="0"/>
              <a:t> od </a:t>
            </a:r>
            <a:r>
              <a:rPr lang="en-GB" sz="2000" dirty="0" err="1"/>
              <a:t>najvećih</a:t>
            </a:r>
            <a:r>
              <a:rPr lang="en-GB" sz="2000" dirty="0"/>
              <a:t> </a:t>
            </a:r>
            <a:r>
              <a:rPr lang="en-GB" sz="2000" dirty="0" err="1"/>
              <a:t>donatora</a:t>
            </a:r>
            <a:r>
              <a:rPr lang="en-GB" sz="2000" dirty="0"/>
              <a:t> </a:t>
            </a:r>
            <a:r>
              <a:rPr lang="en-GB" sz="2000" dirty="0" err="1"/>
              <a:t>humanitarne</a:t>
            </a:r>
            <a:r>
              <a:rPr lang="en-GB" sz="2000" dirty="0"/>
              <a:t> </a:t>
            </a:r>
            <a:r>
              <a:rPr lang="en-GB" sz="2000" dirty="0" err="1"/>
              <a:t>pomoći</a:t>
            </a:r>
            <a:r>
              <a:rPr lang="en-GB" sz="2000" dirty="0"/>
              <a:t> u </a:t>
            </a:r>
            <a:r>
              <a:rPr lang="en-GB" sz="2000" dirty="0" err="1"/>
              <a:t>svijetu</a:t>
            </a:r>
            <a:r>
              <a:rPr lang="en-GB" sz="2000" dirty="0"/>
              <a:t>.  </a:t>
            </a:r>
          </a:p>
          <a:p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DG ECHO </a:t>
            </a:r>
            <a:r>
              <a:rPr lang="en-GB" sz="2000" dirty="0" err="1"/>
              <a:t>pokrenuo</a:t>
            </a:r>
            <a:r>
              <a:rPr lang="en-GB" sz="2000" dirty="0"/>
              <a:t> je </a:t>
            </a:r>
            <a:r>
              <a:rPr lang="en-GB" sz="2000" dirty="0" err="1"/>
              <a:t>kampanju</a:t>
            </a:r>
            <a:r>
              <a:rPr lang="en-GB" sz="2000" dirty="0"/>
              <a:t> #EducationNoMatterWhat u </a:t>
            </a:r>
            <a:r>
              <a:rPr lang="en-GB" sz="2000" dirty="0" err="1"/>
              <a:t>školskoj</a:t>
            </a:r>
            <a:r>
              <a:rPr lang="en-GB" sz="2000" dirty="0"/>
              <a:t> </a:t>
            </a:r>
            <a:r>
              <a:rPr lang="en-GB" sz="2000" dirty="0" err="1"/>
              <a:t>godini</a:t>
            </a:r>
            <a:r>
              <a:rPr lang="en-GB" sz="2000" dirty="0"/>
              <a:t> 2022. – 2023. </a:t>
            </a:r>
            <a:r>
              <a:rPr lang="en-GB" sz="2000" dirty="0" err="1"/>
              <a:t>kako</a:t>
            </a:r>
            <a:r>
              <a:rPr lang="en-GB" sz="2000" dirty="0"/>
              <a:t> bi </a:t>
            </a:r>
            <a:r>
              <a:rPr lang="en-GB" sz="2000" dirty="0" err="1"/>
              <a:t>ojačao</a:t>
            </a:r>
            <a:r>
              <a:rPr lang="en-GB" sz="2000" dirty="0"/>
              <a:t> </a:t>
            </a:r>
            <a:r>
              <a:rPr lang="en-GB" sz="2000" dirty="0" err="1"/>
              <a:t>svijest</a:t>
            </a:r>
            <a:r>
              <a:rPr lang="en-GB" sz="2000" dirty="0"/>
              <a:t> o tome </a:t>
            </a:r>
            <a:r>
              <a:rPr lang="en-GB" sz="2000" dirty="0" err="1"/>
              <a:t>što</a:t>
            </a:r>
            <a:r>
              <a:rPr lang="en-GB" sz="2000" dirty="0"/>
              <a:t> </a:t>
            </a:r>
            <a:r>
              <a:rPr lang="en-GB" sz="2000" dirty="0" err="1"/>
              <a:t>Europska</a:t>
            </a:r>
            <a:r>
              <a:rPr lang="en-GB" sz="2000" dirty="0"/>
              <a:t> </a:t>
            </a:r>
            <a:r>
              <a:rPr lang="en-GB" sz="2000" dirty="0" err="1"/>
              <a:t>unija</a:t>
            </a:r>
            <a:r>
              <a:rPr lang="en-GB" sz="2000" dirty="0"/>
              <a:t> </a:t>
            </a:r>
            <a:r>
              <a:rPr lang="en-GB" sz="2000" dirty="0" err="1"/>
              <a:t>radi</a:t>
            </a:r>
            <a:r>
              <a:rPr lang="en-GB" sz="2000" dirty="0"/>
              <a:t> </a:t>
            </a:r>
            <a:r>
              <a:rPr lang="en-GB" sz="2000" dirty="0" err="1"/>
              <a:t>kako</a:t>
            </a:r>
            <a:r>
              <a:rPr lang="en-GB" sz="2000" dirty="0"/>
              <a:t> bi </a:t>
            </a:r>
            <a:r>
              <a:rPr lang="en-GB" sz="2000" dirty="0" err="1"/>
              <a:t>osigurala</a:t>
            </a:r>
            <a:r>
              <a:rPr lang="en-GB" sz="2000" dirty="0"/>
              <a:t> </a:t>
            </a:r>
            <a:r>
              <a:rPr lang="en-GB" sz="2000" dirty="0" err="1"/>
              <a:t>nastavak</a:t>
            </a:r>
            <a:r>
              <a:rPr lang="en-GB" sz="2000" dirty="0"/>
              <a:t> </a:t>
            </a:r>
            <a:r>
              <a:rPr lang="en-GB" sz="2000" dirty="0" err="1"/>
              <a:t>obrazovanja</a:t>
            </a:r>
            <a:r>
              <a:rPr lang="en-GB" sz="2000" dirty="0"/>
              <a:t> u </a:t>
            </a:r>
            <a:r>
              <a:rPr lang="en-GB" sz="2000" dirty="0" err="1"/>
              <a:t>kontekstu</a:t>
            </a:r>
            <a:r>
              <a:rPr lang="en-GB" sz="2000" dirty="0"/>
              <a:t> </a:t>
            </a:r>
            <a:r>
              <a:rPr lang="en-GB" sz="2000" dirty="0" err="1"/>
              <a:t>humanitarnih</a:t>
            </a:r>
            <a:r>
              <a:rPr lang="en-GB" sz="2000" dirty="0"/>
              <a:t> </a:t>
            </a:r>
            <a:r>
              <a:rPr lang="en-GB" sz="2000" dirty="0" err="1"/>
              <a:t>kriza</a:t>
            </a:r>
            <a:r>
              <a:rPr lang="en-GB" sz="2000" dirty="0"/>
              <a:t>.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5B0A4C-F158-2C9E-6156-C61BBEE4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0"/>
          <a:stretch/>
        </p:blipFill>
        <p:spPr>
          <a:xfrm>
            <a:off x="8384672" y="0"/>
            <a:ext cx="3807327" cy="22418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FF96C2-E0BD-9AAE-75AC-9F8EAE23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3" y="2492767"/>
            <a:ext cx="3807327" cy="25382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D1B0D-FE1F-556E-43AC-9A04C679E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672" y="4240461"/>
            <a:ext cx="3807328" cy="26175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B3517F-4C4B-EC68-9AD4-4C4965AC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2" y="2196404"/>
            <a:ext cx="3807327" cy="2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332702" y="655185"/>
            <a:ext cx="7242843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Pohađanje</a:t>
            </a:r>
            <a:r>
              <a:rPr lang="en-US" sz="1800" dirty="0"/>
              <a:t> </a:t>
            </a:r>
            <a:r>
              <a:rPr lang="en-US" sz="1800" dirty="0" err="1"/>
              <a:t>nastave</a:t>
            </a:r>
            <a:r>
              <a:rPr lang="en-US" sz="1800" dirty="0"/>
              <a:t> </a:t>
            </a:r>
            <a:r>
              <a:rPr lang="en-US" sz="1800" dirty="0" err="1"/>
              <a:t>temeljno</a:t>
            </a:r>
            <a:r>
              <a:rPr lang="en-US" sz="1800" dirty="0"/>
              <a:t> je </a:t>
            </a:r>
            <a:r>
              <a:rPr lang="en-US" sz="1800" dirty="0" err="1"/>
              <a:t>pravo</a:t>
            </a:r>
            <a:r>
              <a:rPr lang="en-US" sz="1800" dirty="0"/>
              <a:t>, no za </a:t>
            </a:r>
            <a:r>
              <a:rPr lang="en-US" sz="1800" dirty="0" err="1"/>
              <a:t>djecu</a:t>
            </a:r>
            <a:r>
              <a:rPr lang="en-US" sz="1800" dirty="0"/>
              <a:t> i </a:t>
            </a:r>
            <a:r>
              <a:rPr lang="en-US" sz="1800" dirty="0" err="1"/>
              <a:t>mlade</a:t>
            </a:r>
            <a:r>
              <a:rPr lang="en-US" sz="1800" dirty="0"/>
              <a:t> u </a:t>
            </a:r>
            <a:r>
              <a:rPr lang="en-US" sz="1800" dirty="0" err="1"/>
              <a:t>humanitarnim</a:t>
            </a:r>
            <a:r>
              <a:rPr lang="en-US" sz="1800" dirty="0"/>
              <a:t> </a:t>
            </a:r>
            <a:r>
              <a:rPr lang="en-US" sz="1800" dirty="0" err="1"/>
              <a:t>krizama</a:t>
            </a:r>
            <a:r>
              <a:rPr lang="en-US" sz="1800" dirty="0"/>
              <a:t> i </a:t>
            </a:r>
            <a:r>
              <a:rPr lang="en-US" sz="1800" dirty="0" err="1"/>
              <a:t>izvanrednim</a:t>
            </a:r>
            <a:r>
              <a:rPr lang="en-US" sz="1800" dirty="0"/>
              <a:t> </a:t>
            </a:r>
            <a:r>
              <a:rPr lang="en-US" sz="1800" dirty="0" err="1"/>
              <a:t>situacijama</a:t>
            </a:r>
            <a:r>
              <a:rPr lang="en-US" sz="1800" dirty="0"/>
              <a:t> </a:t>
            </a:r>
            <a:r>
              <a:rPr lang="en-US" sz="1800" dirty="0" err="1"/>
              <a:t>obrazovanje</a:t>
            </a:r>
            <a:r>
              <a:rPr lang="en-US" sz="1800" dirty="0"/>
              <a:t> </a:t>
            </a:r>
            <a:r>
              <a:rPr lang="en-US" sz="1800" dirty="0" err="1"/>
              <a:t>predstavlja</a:t>
            </a:r>
            <a:r>
              <a:rPr lang="en-US" sz="1800" dirty="0"/>
              <a:t> </a:t>
            </a:r>
            <a:r>
              <a:rPr lang="en-US" sz="1800" dirty="0" err="1"/>
              <a:t>golemi</a:t>
            </a:r>
            <a:r>
              <a:rPr lang="en-US" sz="1800" dirty="0"/>
              <a:t> </a:t>
            </a:r>
            <a:r>
              <a:rPr lang="en-US" sz="1800" dirty="0" err="1"/>
              <a:t>izazov</a:t>
            </a:r>
            <a:r>
              <a:rPr lang="en-US" sz="1800" dirty="0"/>
              <a:t>.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Europska</a:t>
            </a:r>
            <a:r>
              <a:rPr lang="en-US" sz="1800" dirty="0"/>
              <a:t> </a:t>
            </a:r>
            <a:r>
              <a:rPr lang="en-US" sz="1800" dirty="0" err="1"/>
              <a:t>unija</a:t>
            </a:r>
            <a:r>
              <a:rPr lang="en-US" sz="1800" dirty="0"/>
              <a:t> </a:t>
            </a:r>
            <a:r>
              <a:rPr lang="en-US" sz="1800" dirty="0" err="1"/>
              <a:t>djeci</a:t>
            </a:r>
            <a:r>
              <a:rPr lang="en-US" sz="1800" dirty="0"/>
              <a:t> u </a:t>
            </a:r>
            <a:r>
              <a:rPr lang="en-US" sz="1800" dirty="0" err="1"/>
              <a:t>kriznim</a:t>
            </a:r>
            <a:r>
              <a:rPr lang="en-US" sz="1800" dirty="0"/>
              <a:t> </a:t>
            </a:r>
            <a:r>
              <a:rPr lang="en-US" sz="1800" dirty="0" err="1"/>
              <a:t>situacijama</a:t>
            </a:r>
            <a:r>
              <a:rPr lang="en-US" sz="1800" dirty="0"/>
              <a:t> </a:t>
            </a:r>
            <a:r>
              <a:rPr lang="en-US" sz="1800" dirty="0" err="1"/>
              <a:t>pomaže</a:t>
            </a:r>
            <a:r>
              <a:rPr lang="en-US" sz="1800" dirty="0"/>
              <a:t> da se </a:t>
            </a:r>
            <a:r>
              <a:rPr lang="en-US" sz="1800" dirty="0" err="1"/>
              <a:t>vrate</a:t>
            </a:r>
            <a:r>
              <a:rPr lang="en-US" sz="1800" dirty="0"/>
              <a:t> u </a:t>
            </a:r>
            <a:r>
              <a:rPr lang="en-US" sz="1800" dirty="0" err="1"/>
              <a:t>obrazovni</a:t>
            </a:r>
            <a:r>
              <a:rPr lang="en-US" sz="1800" dirty="0"/>
              <a:t> </a:t>
            </a:r>
            <a:r>
              <a:rPr lang="en-US" sz="1800" dirty="0" err="1"/>
              <a:t>sustav</a:t>
            </a:r>
            <a:r>
              <a:rPr lang="en-US" sz="1800" dirty="0"/>
              <a:t> i </a:t>
            </a:r>
            <a:r>
              <a:rPr lang="en-US" sz="1800" dirty="0" err="1"/>
              <a:t>ostanu</a:t>
            </a:r>
            <a:r>
              <a:rPr lang="en-US" sz="1800" dirty="0"/>
              <a:t> u </a:t>
            </a:r>
            <a:r>
              <a:rPr lang="en-US" sz="1800" dirty="0" err="1"/>
              <a:t>njemu</a:t>
            </a:r>
            <a:r>
              <a:rPr lang="en-US" sz="1800" dirty="0"/>
              <a:t>, i to </a:t>
            </a:r>
            <a:r>
              <a:rPr lang="en-US" sz="1800" dirty="0" err="1"/>
              <a:t>kroz</a:t>
            </a:r>
            <a:r>
              <a:rPr lang="en-US" sz="1800" dirty="0"/>
              <a:t> </a:t>
            </a:r>
            <a:r>
              <a:rPr lang="en-US" sz="1800" dirty="0" err="1"/>
              <a:t>cijeli</a:t>
            </a:r>
            <a:r>
              <a:rPr lang="en-US" sz="1800" dirty="0"/>
              <a:t> </a:t>
            </a:r>
            <a:r>
              <a:rPr lang="en-US" sz="1800" dirty="0" err="1"/>
              <a:t>niz</a:t>
            </a:r>
            <a:r>
              <a:rPr lang="en-US" sz="1800" dirty="0"/>
              <a:t> </a:t>
            </a:r>
            <a:r>
              <a:rPr lang="en-US" sz="1800" dirty="0" err="1"/>
              <a:t>oblika</a:t>
            </a:r>
            <a:r>
              <a:rPr lang="en-US" sz="1800" dirty="0"/>
              <a:t> </a:t>
            </a:r>
            <a:r>
              <a:rPr lang="en-US" sz="1800" dirty="0" err="1"/>
              <a:t>formalnog</a:t>
            </a:r>
            <a:r>
              <a:rPr lang="en-US" sz="1800" dirty="0"/>
              <a:t> i </a:t>
            </a:r>
            <a:r>
              <a:rPr lang="en-US" sz="1800" dirty="0" err="1"/>
              <a:t>neformalnog</a:t>
            </a:r>
            <a:r>
              <a:rPr lang="en-US" sz="1800" dirty="0"/>
              <a:t> </a:t>
            </a:r>
            <a:r>
              <a:rPr lang="en-US" sz="1800" dirty="0" err="1"/>
              <a:t>obrazovanja</a:t>
            </a:r>
            <a:r>
              <a:rPr lang="en-US" sz="1800" dirty="0"/>
              <a:t>. </a:t>
            </a:r>
            <a:r>
              <a:rPr lang="en-US" sz="1800" dirty="0" err="1"/>
              <a:t>Svojom</a:t>
            </a:r>
            <a:r>
              <a:rPr lang="en-US" sz="1800" dirty="0"/>
              <a:t> </a:t>
            </a:r>
            <a:r>
              <a:rPr lang="en-US" sz="1800" dirty="0" err="1"/>
              <a:t>politikom</a:t>
            </a:r>
            <a:r>
              <a:rPr lang="en-US" sz="1800" dirty="0"/>
              <a:t> </a:t>
            </a:r>
            <a:r>
              <a:rPr lang="en-US" sz="1800" dirty="0" err="1"/>
              <a:t>obrazovanja</a:t>
            </a:r>
            <a:r>
              <a:rPr lang="en-US" sz="1800" dirty="0"/>
              <a:t> u </a:t>
            </a:r>
            <a:r>
              <a:rPr lang="en-US" sz="1800" dirty="0" err="1"/>
              <a:t>izvanrednim</a:t>
            </a:r>
            <a:r>
              <a:rPr lang="en-US" sz="1800" dirty="0"/>
              <a:t> </a:t>
            </a:r>
            <a:r>
              <a:rPr lang="en-US" sz="1800" dirty="0" err="1"/>
              <a:t>situacijama</a:t>
            </a:r>
            <a:r>
              <a:rPr lang="en-US" sz="1800" dirty="0"/>
              <a:t> i </a:t>
            </a:r>
            <a:r>
              <a:rPr lang="en-US" sz="1800" dirty="0" err="1"/>
              <a:t>dugotrajnim</a:t>
            </a:r>
            <a:r>
              <a:rPr lang="en-US" sz="1800" dirty="0"/>
              <a:t> </a:t>
            </a:r>
            <a:r>
              <a:rPr lang="en-US" sz="1800" dirty="0" err="1"/>
              <a:t>krizama</a:t>
            </a:r>
            <a:r>
              <a:rPr lang="en-US" sz="1800" dirty="0"/>
              <a:t> </a:t>
            </a:r>
            <a:r>
              <a:rPr lang="en-US" sz="1800" dirty="0" err="1"/>
              <a:t>Unija</a:t>
            </a:r>
            <a:r>
              <a:rPr lang="en-US" sz="1800" dirty="0"/>
              <a:t> </a:t>
            </a:r>
            <a:r>
              <a:rPr lang="en-US" sz="1800" dirty="0" err="1"/>
              <a:t>nastoji</a:t>
            </a:r>
            <a:r>
              <a:rPr lang="en-US" sz="1800" dirty="0"/>
              <a:t> </a:t>
            </a:r>
            <a:r>
              <a:rPr lang="en-US" sz="1800" dirty="0" err="1"/>
              <a:t>ublažiti</a:t>
            </a:r>
            <a:r>
              <a:rPr lang="en-US" sz="1800" dirty="0"/>
              <a:t> </a:t>
            </a:r>
            <a:r>
              <a:rPr lang="en-US" sz="1800" dirty="0" err="1"/>
              <a:t>utjecaj</a:t>
            </a:r>
            <a:r>
              <a:rPr lang="en-US" sz="1800" dirty="0"/>
              <a:t> </a:t>
            </a:r>
            <a:r>
              <a:rPr lang="en-US" sz="1800" dirty="0" err="1"/>
              <a:t>kriznih</a:t>
            </a:r>
            <a:r>
              <a:rPr lang="en-US" sz="1800" dirty="0"/>
              <a:t> </a:t>
            </a:r>
            <a:r>
              <a:rPr lang="en-US" sz="1800" dirty="0" err="1"/>
              <a:t>situacija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obrazovanje</a:t>
            </a:r>
            <a:r>
              <a:rPr lang="en-US" sz="1800" dirty="0"/>
              <a:t> </a:t>
            </a:r>
            <a:r>
              <a:rPr lang="en-US" sz="1800" dirty="0" err="1"/>
              <a:t>djece</a:t>
            </a:r>
            <a:r>
              <a:rPr lang="en-US" sz="1800" dirty="0"/>
              <a:t> i </a:t>
            </a:r>
            <a:r>
              <a:rPr lang="en-US" sz="1800" dirty="0" err="1"/>
              <a:t>mladih</a:t>
            </a:r>
            <a:r>
              <a:rPr lang="en-US" sz="18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Europska</a:t>
            </a:r>
            <a:r>
              <a:rPr lang="en-US" sz="1800" dirty="0"/>
              <a:t> </a:t>
            </a:r>
            <a:r>
              <a:rPr lang="en-US" sz="1800" dirty="0" err="1"/>
              <a:t>unija</a:t>
            </a:r>
            <a:r>
              <a:rPr lang="en-US" sz="1800" dirty="0"/>
              <a:t> </a:t>
            </a:r>
            <a:r>
              <a:rPr lang="en-US" sz="1800" dirty="0" err="1"/>
              <a:t>podržava</a:t>
            </a:r>
            <a:r>
              <a:rPr lang="en-US" sz="1800" dirty="0"/>
              <a:t> </a:t>
            </a:r>
            <a:r>
              <a:rPr lang="en-US" sz="1800" dirty="0" err="1"/>
              <a:t>nastavnike</a:t>
            </a:r>
            <a:r>
              <a:rPr lang="en-US" sz="1800" dirty="0"/>
              <a:t> </a:t>
            </a:r>
            <a:r>
              <a:rPr lang="en-US" sz="1800" dirty="0" err="1"/>
              <a:t>tako</a:t>
            </a:r>
            <a:r>
              <a:rPr lang="en-US" sz="1800" dirty="0"/>
              <a:t> </a:t>
            </a:r>
            <a:r>
              <a:rPr lang="en-US" sz="1800" dirty="0" err="1"/>
              <a:t>što</a:t>
            </a:r>
            <a:r>
              <a:rPr lang="en-US" sz="1800" dirty="0"/>
              <a:t> </a:t>
            </a:r>
            <a:r>
              <a:rPr lang="en-US" sz="1800" dirty="0" err="1"/>
              <a:t>im</a:t>
            </a:r>
            <a:r>
              <a:rPr lang="en-US" sz="1800" dirty="0"/>
              <a:t> </a:t>
            </a:r>
            <a:r>
              <a:rPr lang="en-US" sz="1800" dirty="0" err="1"/>
              <a:t>osigurava</a:t>
            </a:r>
            <a:r>
              <a:rPr lang="en-US" sz="1800" dirty="0"/>
              <a:t> </a:t>
            </a:r>
            <a:r>
              <a:rPr lang="en-US" sz="1800" dirty="0" err="1"/>
              <a:t>daljnju</a:t>
            </a:r>
            <a:r>
              <a:rPr lang="en-US" sz="1800" dirty="0"/>
              <a:t> </a:t>
            </a:r>
            <a:r>
              <a:rPr lang="en-US" sz="1800" dirty="0" err="1"/>
              <a:t>izobrazbu</a:t>
            </a:r>
            <a:r>
              <a:rPr lang="en-US" sz="1800" dirty="0"/>
              <a:t>, </a:t>
            </a:r>
            <a:r>
              <a:rPr lang="en-US" sz="1800" dirty="0" err="1"/>
              <a:t>osposobljavanje</a:t>
            </a:r>
            <a:r>
              <a:rPr lang="en-US" sz="1800" dirty="0"/>
              <a:t> i </a:t>
            </a:r>
            <a:r>
              <a:rPr lang="en-US" sz="1800" dirty="0" err="1"/>
              <a:t>zaštitu</a:t>
            </a:r>
            <a:r>
              <a:rPr lang="en-US" sz="1800" dirty="0"/>
              <a:t>. </a:t>
            </a:r>
            <a:r>
              <a:rPr lang="en-US" sz="1800" dirty="0" err="1"/>
              <a:t>Osim</a:t>
            </a:r>
            <a:r>
              <a:rPr lang="en-US" sz="1800" dirty="0"/>
              <a:t> toga, </a:t>
            </a:r>
            <a:r>
              <a:rPr lang="en-US" sz="1800" dirty="0" err="1"/>
              <a:t>Unija</a:t>
            </a:r>
            <a:r>
              <a:rPr lang="en-US" sz="1800" dirty="0"/>
              <a:t> je </a:t>
            </a:r>
            <a:r>
              <a:rPr lang="en-US" sz="1800" dirty="0" err="1"/>
              <a:t>sve</a:t>
            </a:r>
            <a:r>
              <a:rPr lang="en-US" sz="1800" dirty="0"/>
              <a:t> </a:t>
            </a:r>
            <a:r>
              <a:rPr lang="en-US" sz="1800" dirty="0" err="1"/>
              <a:t>usredotočenija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zaštitu</a:t>
            </a:r>
            <a:r>
              <a:rPr lang="en-US" sz="1800" dirty="0"/>
              <a:t> </a:t>
            </a:r>
            <a:r>
              <a:rPr lang="en-US" sz="1800" dirty="0" err="1"/>
              <a:t>obrazovanja</a:t>
            </a:r>
            <a:r>
              <a:rPr lang="en-US" sz="1800" dirty="0"/>
              <a:t> od </a:t>
            </a:r>
            <a:r>
              <a:rPr lang="en-US" sz="1800" dirty="0" err="1"/>
              <a:t>napada</a:t>
            </a:r>
            <a:r>
              <a:rPr lang="en-US" sz="1800" dirty="0"/>
              <a:t>, </a:t>
            </a:r>
            <a:r>
              <a:rPr lang="en-US" sz="1800" dirty="0" err="1"/>
              <a:t>kao</a:t>
            </a:r>
            <a:r>
              <a:rPr lang="en-US" sz="1800" dirty="0"/>
              <a:t> i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provedbu</a:t>
            </a:r>
            <a:r>
              <a:rPr lang="en-US" sz="1800" dirty="0"/>
              <a:t> </a:t>
            </a:r>
            <a:r>
              <a:rPr lang="en-US" sz="1800" dirty="0" err="1"/>
              <a:t>Deklaracije</a:t>
            </a:r>
            <a:r>
              <a:rPr lang="en-US" sz="1800" dirty="0"/>
              <a:t> o </a:t>
            </a:r>
            <a:r>
              <a:rPr lang="en-US" sz="1800" dirty="0" err="1"/>
              <a:t>sigurnim</a:t>
            </a:r>
            <a:r>
              <a:rPr lang="en-US" sz="1800" dirty="0"/>
              <a:t> </a:t>
            </a:r>
            <a:r>
              <a:rPr lang="en-US" sz="1800" dirty="0" err="1"/>
              <a:t>školama</a:t>
            </a:r>
            <a:r>
              <a:rPr lang="en-US" sz="1800" dirty="0"/>
              <a:t>, </a:t>
            </a:r>
            <a:r>
              <a:rPr lang="en-US" sz="1800" dirty="0" err="1"/>
              <a:t>koja</a:t>
            </a:r>
            <a:r>
              <a:rPr lang="en-US" sz="1800" dirty="0"/>
              <a:t> </a:t>
            </a:r>
            <a:r>
              <a:rPr lang="en-US" sz="1800" dirty="0" err="1"/>
              <a:t>prema</a:t>
            </a:r>
            <a:r>
              <a:rPr lang="en-US" sz="1800" dirty="0"/>
              <a:t> </a:t>
            </a:r>
            <a:r>
              <a:rPr lang="en-US" sz="1800" dirty="0" err="1"/>
              <a:t>potrebi</a:t>
            </a:r>
            <a:r>
              <a:rPr lang="en-US" sz="1800" dirty="0"/>
              <a:t> </a:t>
            </a:r>
            <a:r>
              <a:rPr lang="en-US" sz="1800" dirty="0" err="1"/>
              <a:t>osigurava</a:t>
            </a:r>
            <a:r>
              <a:rPr lang="en-US" sz="1800" dirty="0"/>
              <a:t> </a:t>
            </a:r>
            <a:r>
              <a:rPr lang="en-US" sz="1800" dirty="0" err="1"/>
              <a:t>sigurnu</a:t>
            </a:r>
            <a:r>
              <a:rPr lang="en-US" sz="1800" dirty="0"/>
              <a:t> </a:t>
            </a:r>
            <a:r>
              <a:rPr lang="en-US" sz="1800" dirty="0" err="1"/>
              <a:t>sredinu</a:t>
            </a:r>
            <a:r>
              <a:rPr lang="en-US" sz="1800" dirty="0"/>
              <a:t> za </a:t>
            </a:r>
            <a:r>
              <a:rPr lang="en-US" sz="1800" dirty="0" err="1"/>
              <a:t>učenje</a:t>
            </a:r>
            <a:r>
              <a:rPr lang="en-US" sz="1800" dirty="0"/>
              <a:t> i </a:t>
            </a:r>
            <a:r>
              <a:rPr lang="en-US" sz="1800" dirty="0" err="1"/>
              <a:t>vezu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specijaliziranim</a:t>
            </a:r>
            <a:r>
              <a:rPr lang="en-US" sz="1800" dirty="0"/>
              <a:t> </a:t>
            </a:r>
            <a:r>
              <a:rPr lang="en-US" sz="1800" dirty="0" err="1"/>
              <a:t>službama</a:t>
            </a:r>
            <a:r>
              <a:rPr lang="en-US" sz="1800" dirty="0"/>
              <a:t> za </a:t>
            </a:r>
            <a:r>
              <a:rPr lang="en-US" sz="1800" dirty="0" err="1"/>
              <a:t>zaštitu</a:t>
            </a:r>
            <a:r>
              <a:rPr lang="en-US" sz="1800" dirty="0"/>
              <a:t> </a:t>
            </a:r>
            <a:r>
              <a:rPr lang="en-US" sz="1800" dirty="0" err="1"/>
              <a:t>djece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Obrazovana</a:t>
            </a:r>
            <a:r>
              <a:rPr lang="en-US" sz="1800" dirty="0"/>
              <a:t> </a:t>
            </a:r>
            <a:r>
              <a:rPr lang="en-US" sz="1800" dirty="0" err="1"/>
              <a:t>djeca</a:t>
            </a:r>
            <a:r>
              <a:rPr lang="en-US" sz="1800" dirty="0"/>
              <a:t> </a:t>
            </a:r>
            <a:r>
              <a:rPr lang="en-US" sz="1800" dirty="0" err="1"/>
              <a:t>postaju</a:t>
            </a:r>
            <a:r>
              <a:rPr lang="en-US" sz="1800" dirty="0"/>
              <a:t> </a:t>
            </a:r>
            <a:r>
              <a:rPr lang="en-US" sz="1800" dirty="0" err="1"/>
              <a:t>samodostatna</a:t>
            </a:r>
            <a:r>
              <a:rPr lang="en-US" sz="1800" dirty="0"/>
              <a:t> i </a:t>
            </a:r>
            <a:r>
              <a:rPr lang="en-US" sz="1800" dirty="0" err="1"/>
              <a:t>neovisna</a:t>
            </a:r>
            <a:r>
              <a:rPr lang="en-US" sz="1800" dirty="0"/>
              <a:t> 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jasnije</a:t>
            </a:r>
            <a:r>
              <a:rPr lang="en-US" sz="1800" dirty="0"/>
              <a:t> i </a:t>
            </a:r>
            <a:r>
              <a:rPr lang="en-US" sz="1800" dirty="0" err="1"/>
              <a:t>snažnije</a:t>
            </a:r>
            <a:r>
              <a:rPr lang="en-US" sz="1800" dirty="0"/>
              <a:t> </a:t>
            </a:r>
            <a:r>
              <a:rPr lang="en-US" sz="1800" dirty="0" err="1"/>
              <a:t>izražavaju</a:t>
            </a:r>
            <a:r>
              <a:rPr lang="en-US" sz="1800" dirty="0"/>
              <a:t> </a:t>
            </a:r>
            <a:r>
              <a:rPr lang="en-US" sz="1800" dirty="0" err="1"/>
              <a:t>svoja</a:t>
            </a:r>
            <a:r>
              <a:rPr lang="en-US" sz="1800" dirty="0"/>
              <a:t> </a:t>
            </a:r>
            <a:r>
              <a:rPr lang="en-US" sz="1800" dirty="0" err="1"/>
              <a:t>stajališta</a:t>
            </a:r>
            <a:r>
              <a:rPr lang="en-US" sz="1800" dirty="0"/>
              <a:t> o </a:t>
            </a:r>
            <a:r>
              <a:rPr lang="en-US" sz="1800" dirty="0" err="1"/>
              <a:t>pitanjima</a:t>
            </a:r>
            <a:r>
              <a:rPr lang="en-US" sz="1800" dirty="0"/>
              <a:t> </a:t>
            </a:r>
            <a:r>
              <a:rPr lang="en-US" sz="1800" dirty="0" err="1"/>
              <a:t>koja</a:t>
            </a:r>
            <a:r>
              <a:rPr lang="en-US" sz="1800" dirty="0"/>
              <a:t> </a:t>
            </a:r>
            <a:r>
              <a:rPr lang="en-US" sz="1800" dirty="0" err="1"/>
              <a:t>ih</a:t>
            </a:r>
            <a:r>
              <a:rPr lang="en-US" sz="1800" dirty="0"/>
              <a:t> se </a:t>
            </a:r>
            <a:r>
              <a:rPr lang="en-US" sz="1800" dirty="0" err="1"/>
              <a:t>tiču</a:t>
            </a:r>
            <a:r>
              <a:rPr lang="en-US" sz="1800" dirty="0"/>
              <a:t>. </a:t>
            </a:r>
            <a:r>
              <a:rPr lang="en-US" sz="1800" dirty="0" err="1"/>
              <a:t>Osim</a:t>
            </a:r>
            <a:r>
              <a:rPr lang="en-US" sz="1800" dirty="0"/>
              <a:t> toga, </a:t>
            </a:r>
            <a:r>
              <a:rPr lang="en-US" sz="1800" dirty="0" err="1"/>
              <a:t>obrazovanje</a:t>
            </a:r>
            <a:r>
              <a:rPr lang="en-US" sz="1800" dirty="0"/>
              <a:t> je </a:t>
            </a:r>
            <a:r>
              <a:rPr lang="en-US" sz="1800" dirty="0" err="1"/>
              <a:t>jedan</a:t>
            </a:r>
            <a:r>
              <a:rPr lang="en-US" sz="1800" dirty="0"/>
              <a:t> od </a:t>
            </a:r>
            <a:r>
              <a:rPr lang="en-US" sz="1800" dirty="0" err="1"/>
              <a:t>najboljih</a:t>
            </a:r>
            <a:r>
              <a:rPr lang="en-US" sz="1800" dirty="0"/>
              <a:t> </a:t>
            </a:r>
            <a:r>
              <a:rPr lang="en-US" sz="1800" dirty="0" err="1"/>
              <a:t>alata</a:t>
            </a:r>
            <a:r>
              <a:rPr lang="en-US" sz="1800" dirty="0"/>
              <a:t> </a:t>
            </a:r>
            <a:r>
              <a:rPr lang="en-US" sz="1800" dirty="0" err="1"/>
              <a:t>ulaganja</a:t>
            </a:r>
            <a:r>
              <a:rPr lang="en-US" sz="1800" dirty="0"/>
              <a:t> u mir, </a:t>
            </a:r>
            <a:r>
              <a:rPr lang="en-US" sz="1800" dirty="0" err="1"/>
              <a:t>stabilnost</a:t>
            </a:r>
            <a:r>
              <a:rPr lang="en-US" sz="1800" dirty="0"/>
              <a:t> i </a:t>
            </a:r>
            <a:r>
              <a:rPr lang="en-US" sz="1800" dirty="0" err="1"/>
              <a:t>gospodarski</a:t>
            </a:r>
            <a:r>
              <a:rPr lang="en-US" sz="1800" dirty="0"/>
              <a:t> </a:t>
            </a:r>
            <a:r>
              <a:rPr lang="en-US" sz="1800" dirty="0" err="1"/>
              <a:t>rast</a:t>
            </a:r>
            <a:r>
              <a:rPr lang="en-US" sz="18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Gotovo</a:t>
            </a:r>
            <a:r>
              <a:rPr lang="en-US" sz="1800" dirty="0"/>
              <a:t> 12 </a:t>
            </a:r>
            <a:r>
              <a:rPr lang="en-US" sz="1800" dirty="0" err="1"/>
              <a:t>milijuna</a:t>
            </a:r>
            <a:r>
              <a:rPr lang="en-US" sz="1800" dirty="0"/>
              <a:t> </a:t>
            </a:r>
            <a:r>
              <a:rPr lang="en-US" sz="1800" dirty="0" err="1"/>
              <a:t>djece</a:t>
            </a:r>
            <a:r>
              <a:rPr lang="en-US" sz="1800" dirty="0"/>
              <a:t> </a:t>
            </a:r>
            <a:r>
              <a:rPr lang="en-US" sz="1800" dirty="0" err="1"/>
              <a:t>imalo</a:t>
            </a:r>
            <a:r>
              <a:rPr lang="en-US" sz="1800" dirty="0"/>
              <a:t> je </a:t>
            </a:r>
            <a:r>
              <a:rPr lang="en-US" sz="1800" dirty="0" err="1"/>
              <a:t>korist</a:t>
            </a:r>
            <a:r>
              <a:rPr lang="en-US" sz="1800" dirty="0"/>
              <a:t> od </a:t>
            </a:r>
            <a:r>
              <a:rPr lang="en-US" sz="1800" dirty="0" err="1"/>
              <a:t>projekata</a:t>
            </a:r>
            <a:r>
              <a:rPr lang="en-US" sz="1800" dirty="0"/>
              <a:t> </a:t>
            </a:r>
            <a:r>
              <a:rPr lang="en-US" sz="1800" dirty="0" err="1"/>
              <a:t>obrazovanja</a:t>
            </a:r>
            <a:r>
              <a:rPr lang="en-US" sz="1800" dirty="0"/>
              <a:t> u </a:t>
            </a:r>
            <a:r>
              <a:rPr lang="en-US" sz="1800" dirty="0" err="1"/>
              <a:t>izvanrednim</a:t>
            </a:r>
            <a:r>
              <a:rPr lang="en-US" sz="1800" dirty="0"/>
              <a:t> </a:t>
            </a:r>
            <a:r>
              <a:rPr lang="en-US" sz="1800" dirty="0" err="1"/>
              <a:t>situacijama</a:t>
            </a:r>
            <a:r>
              <a:rPr lang="en-US" sz="1800" dirty="0"/>
              <a:t> </a:t>
            </a:r>
            <a:r>
              <a:rPr lang="en-US" sz="1800" dirty="0" err="1"/>
              <a:t>koja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financirana</a:t>
            </a:r>
            <a:r>
              <a:rPr lang="en-US" sz="1800" dirty="0"/>
              <a:t> </a:t>
            </a:r>
            <a:r>
              <a:rPr lang="en-US" sz="1800" dirty="0" err="1"/>
              <a:t>sredstvima</a:t>
            </a:r>
            <a:r>
              <a:rPr lang="en-US" sz="1800" dirty="0"/>
              <a:t> </a:t>
            </a:r>
            <a:r>
              <a:rPr lang="en-US" sz="1800" dirty="0" err="1"/>
              <a:t>Europske</a:t>
            </a:r>
            <a:r>
              <a:rPr lang="en-US" sz="1800" dirty="0"/>
              <a:t> </a:t>
            </a:r>
            <a:r>
              <a:rPr lang="en-US" sz="1800" dirty="0" err="1"/>
              <a:t>unije</a:t>
            </a:r>
            <a:r>
              <a:rPr lang="en-US" sz="1800" dirty="0"/>
              <a:t>. </a:t>
            </a:r>
            <a:br>
              <a:rPr lang="en-GB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456655" y="113931"/>
            <a:ext cx="3521239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Na koji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način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Europska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unija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podržava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obrazovanje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kontekstu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humanitarne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pomoći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2EEECA-E483-DB3E-C40E-1F9D22F3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23"/>
          <a:stretch/>
        </p:blipFill>
        <p:spPr>
          <a:xfrm>
            <a:off x="-44222" y="3428999"/>
            <a:ext cx="4110891" cy="3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/>
              <a:t>Zajedno</a:t>
            </a:r>
            <a:r>
              <a:rPr lang="en-GB" sz="2000" dirty="0"/>
              <a:t> </a:t>
            </a:r>
            <a:r>
              <a:rPr lang="en-GB" sz="2000" dirty="0" err="1"/>
              <a:t>sa</a:t>
            </a:r>
            <a:r>
              <a:rPr lang="en-GB" sz="2000" dirty="0"/>
              <a:t> </a:t>
            </a:r>
            <a:r>
              <a:rPr lang="en-GB" sz="2000" dirty="0" err="1"/>
              <a:t>svojim</a:t>
            </a:r>
            <a:r>
              <a:rPr lang="en-GB" sz="2000" dirty="0"/>
              <a:t> </a:t>
            </a:r>
            <a:r>
              <a:rPr lang="en-GB" sz="2000" dirty="0" err="1"/>
              <a:t>učenicima</a:t>
            </a:r>
            <a:r>
              <a:rPr lang="en-GB" sz="2000" dirty="0"/>
              <a:t> i </a:t>
            </a:r>
            <a:r>
              <a:rPr lang="en-GB" sz="2000" dirty="0" err="1"/>
              <a:t>studentima</a:t>
            </a:r>
            <a:r>
              <a:rPr lang="en-GB" sz="2000" dirty="0"/>
              <a:t> </a:t>
            </a:r>
            <a:r>
              <a:rPr lang="en-GB" sz="2000" dirty="0" err="1"/>
              <a:t>otkrijte</a:t>
            </a:r>
            <a:r>
              <a:rPr lang="en-GB" sz="2000" dirty="0"/>
              <a:t> </a:t>
            </a:r>
            <a:r>
              <a:rPr lang="en-GB" sz="2000" dirty="0" err="1"/>
              <a:t>priče</a:t>
            </a:r>
            <a:r>
              <a:rPr lang="en-GB" sz="2000" dirty="0"/>
              <a:t> o </a:t>
            </a:r>
            <a:r>
              <a:rPr lang="en-GB" sz="2000" b="1" dirty="0"/>
              <a:t>Marie, Hanan i </a:t>
            </a:r>
            <a:r>
              <a:rPr lang="en-GB" sz="2000" b="1" dirty="0" err="1"/>
              <a:t>Soniji</a:t>
            </a:r>
            <a:r>
              <a:rPr lang="en-GB" sz="2000" dirty="0"/>
              <a:t>, </a:t>
            </a:r>
            <a:r>
              <a:rPr lang="en-GB" sz="2000" dirty="0" err="1"/>
              <a:t>djevojčicama</a:t>
            </a:r>
            <a:r>
              <a:rPr lang="en-GB" sz="2000" dirty="0"/>
              <a:t> </a:t>
            </a:r>
            <a:r>
              <a:rPr lang="en-GB" sz="2000" dirty="0" err="1"/>
              <a:t>iz</a:t>
            </a:r>
            <a:r>
              <a:rPr lang="en-GB" sz="2000" dirty="0"/>
              <a:t> </a:t>
            </a:r>
            <a:r>
              <a:rPr lang="en-GB" sz="2000" dirty="0" err="1"/>
              <a:t>Burkine</a:t>
            </a:r>
            <a:r>
              <a:rPr lang="en-GB" sz="2000" dirty="0"/>
              <a:t> Faso, </a:t>
            </a:r>
            <a:r>
              <a:rPr lang="en-GB" sz="2000" dirty="0" err="1"/>
              <a:t>Ukrajine</a:t>
            </a:r>
            <a:r>
              <a:rPr lang="en-GB" sz="2000" dirty="0"/>
              <a:t> i </a:t>
            </a:r>
            <a:r>
              <a:rPr lang="en-GB" sz="2000" dirty="0" err="1"/>
              <a:t>Sirije</a:t>
            </a:r>
            <a:r>
              <a:rPr lang="en-GB" sz="2000" dirty="0"/>
              <a:t>, </a:t>
            </a:r>
            <a:r>
              <a:rPr lang="en-GB" sz="2000" dirty="0" err="1"/>
              <a:t>koje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dirty="0" err="1"/>
              <a:t>ostvarile</a:t>
            </a:r>
            <a:r>
              <a:rPr lang="en-GB" sz="2000" dirty="0"/>
              <a:t> </a:t>
            </a:r>
            <a:r>
              <a:rPr lang="en-GB" sz="2000" dirty="0" err="1"/>
              <a:t>svoje</a:t>
            </a:r>
            <a:r>
              <a:rPr lang="en-GB" sz="2000" dirty="0"/>
              <a:t> </a:t>
            </a:r>
            <a:r>
              <a:rPr lang="en-GB" sz="2000" dirty="0" err="1"/>
              <a:t>pravo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obrazovanje</a:t>
            </a:r>
            <a:r>
              <a:rPr lang="en-GB" sz="2000" dirty="0"/>
              <a:t> </a:t>
            </a:r>
            <a:r>
              <a:rPr lang="en-GB" sz="2000" dirty="0" err="1"/>
              <a:t>unatoč</a:t>
            </a:r>
            <a:r>
              <a:rPr lang="en-GB" sz="2000" dirty="0"/>
              <a:t> </a:t>
            </a:r>
            <a:r>
              <a:rPr lang="en-GB" sz="2000" dirty="0" err="1"/>
              <a:t>svemu</a:t>
            </a:r>
            <a:r>
              <a:rPr lang="en-GB" sz="2000" dirty="0"/>
              <a:t> (</a:t>
            </a:r>
            <a:r>
              <a:rPr lang="en-GB" sz="2000" dirty="0" err="1"/>
              <a:t>materijali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dirty="0" err="1"/>
              <a:t>dostupni</a:t>
            </a:r>
            <a:r>
              <a:rPr lang="en-GB" sz="2000" dirty="0"/>
              <a:t> za </a:t>
            </a:r>
            <a:r>
              <a:rPr lang="en-GB" sz="2000" dirty="0" err="1"/>
              <a:t>preuzimanje</a:t>
            </a:r>
            <a:r>
              <a:rPr lang="en-GB" sz="2000" dirty="0"/>
              <a:t>).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/>
              <a:t>Pomozite</a:t>
            </a:r>
            <a:r>
              <a:rPr lang="en-GB" sz="2000" b="1" dirty="0"/>
              <a:t> </a:t>
            </a:r>
            <a:r>
              <a:rPr lang="en-GB" sz="2000" b="1" dirty="0" err="1"/>
              <a:t>svojim</a:t>
            </a:r>
            <a:r>
              <a:rPr lang="en-GB" sz="2000" b="1" dirty="0"/>
              <a:t> </a:t>
            </a:r>
            <a:r>
              <a:rPr lang="en-GB" sz="2000" b="1" dirty="0" err="1"/>
              <a:t>učenicima</a:t>
            </a:r>
            <a:r>
              <a:rPr lang="en-GB" sz="2000" b="1" dirty="0"/>
              <a:t> i </a:t>
            </a:r>
            <a:r>
              <a:rPr lang="en-GB" sz="2000" b="1" dirty="0" err="1"/>
              <a:t>studentima</a:t>
            </a:r>
            <a:r>
              <a:rPr lang="en-GB" sz="2000" b="1" dirty="0"/>
              <a:t> </a:t>
            </a:r>
            <a:r>
              <a:rPr lang="en-GB" sz="2000" dirty="0"/>
              <a:t>da </a:t>
            </a:r>
            <a:r>
              <a:rPr lang="en-GB" sz="2000" dirty="0" err="1"/>
              <a:t>razmotre</a:t>
            </a:r>
            <a:r>
              <a:rPr lang="en-GB" sz="2000" dirty="0"/>
              <a:t> </a:t>
            </a:r>
            <a:r>
              <a:rPr lang="en-GB" sz="2000" dirty="0" err="1"/>
              <a:t>što</a:t>
            </a:r>
            <a:r>
              <a:rPr lang="en-GB" sz="2000" dirty="0"/>
              <a:t> </a:t>
            </a:r>
            <a:r>
              <a:rPr lang="en-GB" sz="2000" dirty="0" err="1"/>
              <a:t>te</a:t>
            </a:r>
            <a:r>
              <a:rPr lang="en-GB" sz="2000" dirty="0"/>
              <a:t> </a:t>
            </a:r>
            <a:r>
              <a:rPr lang="en-GB" sz="2000" dirty="0" err="1"/>
              <a:t>priče</a:t>
            </a:r>
            <a:r>
              <a:rPr lang="en-GB" sz="2000" dirty="0"/>
              <a:t> </a:t>
            </a:r>
            <a:r>
              <a:rPr lang="en-GB" sz="2000" dirty="0" err="1"/>
              <a:t>znače</a:t>
            </a:r>
            <a:r>
              <a:rPr lang="en-GB" sz="2000" dirty="0"/>
              <a:t> za </a:t>
            </a:r>
            <a:r>
              <a:rPr lang="en-GB" sz="2000" dirty="0" err="1"/>
              <a:t>njih</a:t>
            </a:r>
            <a:r>
              <a:rPr lang="en-GB" sz="2000" dirty="0"/>
              <a:t> same i </a:t>
            </a:r>
            <a:r>
              <a:rPr lang="en-GB" sz="2000" dirty="0" err="1"/>
              <a:t>potaknite</a:t>
            </a:r>
            <a:r>
              <a:rPr lang="en-GB" sz="2000" dirty="0"/>
              <a:t> </a:t>
            </a:r>
            <a:r>
              <a:rPr lang="en-GB" sz="2000" dirty="0" err="1"/>
              <a:t>ih</a:t>
            </a:r>
            <a:r>
              <a:rPr lang="en-GB" sz="2000" dirty="0"/>
              <a:t> da </a:t>
            </a:r>
            <a:r>
              <a:rPr lang="en-GB" sz="2000" dirty="0" err="1"/>
              <a:t>sudjeluju</a:t>
            </a:r>
            <a:r>
              <a:rPr lang="en-GB" sz="2000" dirty="0"/>
              <a:t> u </a:t>
            </a:r>
            <a:r>
              <a:rPr lang="en-GB" sz="2000" dirty="0" err="1"/>
              <a:t>natječaju</a:t>
            </a:r>
            <a:r>
              <a:rPr lang="en-GB" sz="2000" dirty="0"/>
              <a:t> za </a:t>
            </a:r>
            <a:r>
              <a:rPr lang="en-GB" sz="2000" dirty="0" err="1"/>
              <a:t>najbolji</a:t>
            </a:r>
            <a:r>
              <a:rPr lang="en-GB" sz="2000" dirty="0"/>
              <a:t> </a:t>
            </a:r>
            <a:r>
              <a:rPr lang="en-GB" sz="2000" dirty="0" err="1"/>
              <a:t>videozapis</a:t>
            </a:r>
            <a:r>
              <a:rPr lang="en-GB" sz="2000" dirty="0"/>
              <a:t> pod </a:t>
            </a:r>
            <a:r>
              <a:rPr lang="en-GB" sz="2000" dirty="0" err="1"/>
              <a:t>nazivom</a:t>
            </a:r>
            <a:r>
              <a:rPr lang="en-GB" sz="2000" dirty="0"/>
              <a:t> Education in Motion (u </a:t>
            </a:r>
            <a:r>
              <a:rPr lang="en-GB" sz="2000" dirty="0" err="1"/>
              <a:t>trajanju</a:t>
            </a:r>
            <a:r>
              <a:rPr lang="en-GB" sz="2000" dirty="0"/>
              <a:t> od 24. </a:t>
            </a:r>
            <a:r>
              <a:rPr lang="en-GB" sz="2000" dirty="0" err="1"/>
              <a:t>siječnja</a:t>
            </a:r>
            <a:r>
              <a:rPr lang="en-GB" sz="2000" dirty="0"/>
              <a:t> do 12. </a:t>
            </a:r>
            <a:r>
              <a:rPr lang="en-GB" sz="2000" dirty="0" err="1"/>
              <a:t>veljače</a:t>
            </a:r>
            <a:r>
              <a:rPr lang="en-GB" sz="2000" dirty="0"/>
              <a:t> 2023. </a:t>
            </a:r>
            <a:r>
              <a:rPr lang="en-GB" sz="2000" dirty="0" err="1"/>
              <a:t>godine</a:t>
            </a:r>
            <a:r>
              <a:rPr lang="en-GB" sz="2000" dirty="0"/>
              <a:t>). </a:t>
            </a:r>
          </a:p>
          <a:p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U </a:t>
            </a:r>
            <a:r>
              <a:rPr lang="en-GB" sz="2000" b="1" dirty="0" err="1"/>
              <a:t>svojoj</a:t>
            </a:r>
            <a:r>
              <a:rPr lang="en-GB" sz="2000" b="1" dirty="0"/>
              <a:t> </a:t>
            </a:r>
            <a:r>
              <a:rPr lang="en-GB" sz="2000" b="1" dirty="0" err="1"/>
              <a:t>obrazovnoj</a:t>
            </a:r>
            <a:r>
              <a:rPr lang="en-GB" sz="2000" b="1" dirty="0"/>
              <a:t> </a:t>
            </a:r>
            <a:r>
              <a:rPr lang="en-GB" sz="2000" b="1" dirty="0" err="1"/>
              <a:t>ustanovi</a:t>
            </a:r>
            <a:r>
              <a:rPr lang="en-GB" sz="2000" b="1" dirty="0"/>
              <a:t> </a:t>
            </a:r>
            <a:r>
              <a:rPr lang="en-GB" sz="2000" b="1" dirty="0" err="1"/>
              <a:t>organizirajte</a:t>
            </a:r>
            <a:r>
              <a:rPr lang="en-GB" sz="2000" b="1" dirty="0"/>
              <a:t> </a:t>
            </a:r>
            <a:r>
              <a:rPr lang="en-GB" sz="2000" b="1" dirty="0" err="1"/>
              <a:t>prikazivanje</a:t>
            </a:r>
            <a:r>
              <a:rPr lang="en-GB" sz="2000" b="1" dirty="0"/>
              <a:t> </a:t>
            </a:r>
            <a:r>
              <a:rPr lang="en-GB" sz="2000" b="1" dirty="0" err="1"/>
              <a:t>dokumentarnog</a:t>
            </a:r>
            <a:r>
              <a:rPr lang="en-GB" sz="2000" b="1" dirty="0"/>
              <a:t> </a:t>
            </a:r>
            <a:r>
              <a:rPr lang="en-GB" sz="2000" b="1" dirty="0" err="1"/>
              <a:t>filma</a:t>
            </a:r>
            <a:r>
              <a:rPr lang="en-GB" sz="2000" b="1" dirty="0"/>
              <a:t> o </a:t>
            </a:r>
            <a:r>
              <a:rPr lang="en-GB" sz="2000" b="1" dirty="0" err="1"/>
              <a:t>inicijativi</a:t>
            </a:r>
            <a:r>
              <a:rPr lang="en-GB" sz="2000" b="1" dirty="0"/>
              <a:t> #EducationNoMatterWhat </a:t>
            </a:r>
            <a:r>
              <a:rPr lang="en-GB" sz="2000" dirty="0"/>
              <a:t>u </a:t>
            </a:r>
            <a:r>
              <a:rPr lang="en-GB" sz="2000" dirty="0" err="1"/>
              <a:t>Ukrajini</a:t>
            </a:r>
            <a:r>
              <a:rPr lang="en-GB" sz="2000" dirty="0"/>
              <a:t>, </a:t>
            </a:r>
            <a:r>
              <a:rPr lang="en-GB" sz="2000" dirty="0" err="1"/>
              <a:t>kao</a:t>
            </a:r>
            <a:r>
              <a:rPr lang="en-GB" sz="2000" dirty="0"/>
              <a:t> i </a:t>
            </a:r>
            <a:r>
              <a:rPr lang="en-GB" sz="2000" dirty="0" err="1"/>
              <a:t>raspravu</a:t>
            </a:r>
            <a:r>
              <a:rPr lang="en-GB" sz="2000" dirty="0"/>
              <a:t> s </a:t>
            </a:r>
            <a:r>
              <a:rPr lang="en-GB" sz="2000" dirty="0" err="1"/>
              <a:t>učenicima</a:t>
            </a:r>
            <a:r>
              <a:rPr lang="en-GB" sz="2000" dirty="0"/>
              <a:t> i </a:t>
            </a:r>
            <a:r>
              <a:rPr lang="en-GB" sz="2000" dirty="0" err="1"/>
              <a:t>studentima</a:t>
            </a:r>
            <a:r>
              <a:rPr lang="en-GB" sz="2000" dirty="0"/>
              <a:t> </a:t>
            </a:r>
            <a:r>
              <a:rPr lang="en-GB" sz="2000" dirty="0" err="1"/>
              <a:t>nakon</a:t>
            </a:r>
            <a:r>
              <a:rPr lang="en-GB" sz="2000" dirty="0"/>
              <a:t> </a:t>
            </a:r>
            <a:r>
              <a:rPr lang="en-GB" sz="2000" dirty="0" err="1"/>
              <a:t>filma</a:t>
            </a:r>
            <a:r>
              <a:rPr lang="en-GB" sz="2000" dirty="0"/>
              <a:t> (u </a:t>
            </a:r>
            <a:r>
              <a:rPr lang="en-GB" sz="2000" dirty="0" err="1"/>
              <a:t>razdoblju</a:t>
            </a:r>
            <a:r>
              <a:rPr lang="en-GB" sz="2000" dirty="0"/>
              <a:t> od </a:t>
            </a:r>
            <a:r>
              <a:rPr lang="en-GB" sz="2000" dirty="0" err="1"/>
              <a:t>sredine</a:t>
            </a:r>
            <a:r>
              <a:rPr lang="en-GB" sz="2000" dirty="0"/>
              <a:t> </a:t>
            </a:r>
            <a:r>
              <a:rPr lang="en-GB" sz="2000" dirty="0" err="1"/>
              <a:t>travnja</a:t>
            </a:r>
            <a:r>
              <a:rPr lang="en-GB" sz="2000" dirty="0"/>
              <a:t> do </a:t>
            </a:r>
            <a:r>
              <a:rPr lang="en-GB" sz="2000" dirty="0" err="1"/>
              <a:t>prosinca</a:t>
            </a:r>
            <a:r>
              <a:rPr lang="en-GB" sz="2000" dirty="0"/>
              <a:t> 2023. </a:t>
            </a:r>
            <a:r>
              <a:rPr lang="en-GB" sz="2000" dirty="0" err="1"/>
              <a:t>godine</a:t>
            </a:r>
            <a:r>
              <a:rPr lang="en-GB" sz="2000" dirty="0"/>
              <a:t>).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Na koji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način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nastavnici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mogu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sudjelovati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kampanji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 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r="20427"/>
          <a:stretch/>
        </p:blipFill>
        <p:spPr>
          <a:xfrm rot="16200000">
            <a:off x="130290" y="2921616"/>
            <a:ext cx="3761872" cy="41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3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Učenici</a:t>
            </a:r>
            <a:r>
              <a:rPr lang="en-GB" sz="2000" dirty="0"/>
              <a:t> i </a:t>
            </a:r>
            <a:r>
              <a:rPr lang="en-GB" sz="2000" dirty="0" err="1"/>
              <a:t>studenti</a:t>
            </a:r>
            <a:r>
              <a:rPr lang="en-GB" sz="2000" dirty="0"/>
              <a:t> u </a:t>
            </a:r>
            <a:r>
              <a:rPr lang="en-GB" sz="2000" dirty="0" err="1"/>
              <a:t>dobi</a:t>
            </a:r>
            <a:r>
              <a:rPr lang="en-GB" sz="2000" dirty="0"/>
              <a:t> od 18 do 24 </a:t>
            </a:r>
            <a:r>
              <a:rPr lang="en-GB" sz="2000" dirty="0" err="1"/>
              <a:t>godine</a:t>
            </a:r>
            <a:r>
              <a:rPr lang="en-GB" sz="2000" dirty="0"/>
              <a:t> </a:t>
            </a:r>
            <a:r>
              <a:rPr lang="en-GB" sz="2000" dirty="0" err="1"/>
              <a:t>mogu</a:t>
            </a:r>
            <a:r>
              <a:rPr lang="en-GB" sz="2000" dirty="0"/>
              <a:t> </a:t>
            </a:r>
            <a:r>
              <a:rPr lang="en-GB" sz="2000" dirty="0" err="1"/>
              <a:t>sudjelovati</a:t>
            </a:r>
            <a:r>
              <a:rPr lang="en-GB" sz="2000" dirty="0"/>
              <a:t> u </a:t>
            </a:r>
            <a:r>
              <a:rPr lang="en-GB" sz="2000" dirty="0" err="1"/>
              <a:t>natječaju</a:t>
            </a:r>
            <a:r>
              <a:rPr lang="en-GB" sz="2000" dirty="0"/>
              <a:t> Education </a:t>
            </a:r>
            <a:r>
              <a:rPr lang="en-GB" sz="2000" b="1" dirty="0"/>
              <a:t>in Motion u </a:t>
            </a:r>
            <a:r>
              <a:rPr lang="en-GB" sz="2000" b="1" dirty="0" err="1"/>
              <a:t>suradnji</a:t>
            </a:r>
            <a:r>
              <a:rPr lang="en-GB" sz="2000" b="1" dirty="0"/>
              <a:t> s </a:t>
            </a:r>
            <a:r>
              <a:rPr lang="en-GB" sz="2000" b="1" dirty="0" err="1"/>
              <a:t>medijskom</a:t>
            </a:r>
            <a:r>
              <a:rPr lang="en-GB" sz="2000" b="1" dirty="0"/>
              <a:t> </a:t>
            </a:r>
            <a:r>
              <a:rPr lang="en-GB" sz="2000" b="1" dirty="0" err="1"/>
              <a:t>kućom</a:t>
            </a:r>
            <a:r>
              <a:rPr lang="en-GB" sz="2000" b="1" dirty="0"/>
              <a:t> VICE World News. </a:t>
            </a:r>
          </a:p>
          <a:p>
            <a:r>
              <a:rPr lang="en-GB" sz="2000" dirty="0"/>
              <a:t> </a:t>
            </a:r>
          </a:p>
          <a:p>
            <a:r>
              <a:rPr lang="en-GB" sz="2000" dirty="0" err="1"/>
              <a:t>Učenici</a:t>
            </a:r>
            <a:r>
              <a:rPr lang="en-GB" sz="2000" dirty="0"/>
              <a:t> i </a:t>
            </a:r>
            <a:r>
              <a:rPr lang="en-GB" sz="2000" dirty="0" err="1"/>
              <a:t>studenti</a:t>
            </a:r>
            <a:r>
              <a:rPr lang="en-GB" sz="2000" dirty="0"/>
              <a:t> </a:t>
            </a:r>
            <a:r>
              <a:rPr lang="en-GB" sz="2000" dirty="0" err="1"/>
              <a:t>mogu</a:t>
            </a:r>
            <a:r>
              <a:rPr lang="en-GB" sz="2000" dirty="0"/>
              <a:t> se </a:t>
            </a:r>
            <a:r>
              <a:rPr lang="en-GB" sz="2000" dirty="0" err="1"/>
              <a:t>osloniti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svoje</a:t>
            </a:r>
            <a:r>
              <a:rPr lang="en-GB" sz="2000" dirty="0"/>
              <a:t> </a:t>
            </a:r>
            <a:r>
              <a:rPr lang="en-GB" sz="2000" dirty="0" err="1"/>
              <a:t>kreativne</a:t>
            </a:r>
            <a:r>
              <a:rPr lang="en-GB" sz="2000" dirty="0"/>
              <a:t> </a:t>
            </a:r>
            <a:r>
              <a:rPr lang="en-GB" sz="2000" dirty="0" err="1"/>
              <a:t>sposobnosti</a:t>
            </a:r>
            <a:r>
              <a:rPr lang="en-GB" sz="2000" dirty="0"/>
              <a:t> i </a:t>
            </a:r>
            <a:r>
              <a:rPr lang="en-GB" sz="2000" dirty="0" err="1"/>
              <a:t>poslati</a:t>
            </a:r>
            <a:r>
              <a:rPr lang="en-GB" sz="2000" dirty="0"/>
              <a:t> </a:t>
            </a:r>
            <a:r>
              <a:rPr lang="en-GB" sz="2000" dirty="0" err="1"/>
              <a:t>kratki</a:t>
            </a:r>
            <a:r>
              <a:rPr lang="en-GB" sz="2000" dirty="0"/>
              <a:t> </a:t>
            </a:r>
            <a:r>
              <a:rPr lang="en-GB" sz="2000" dirty="0" err="1"/>
              <a:t>videozapis</a:t>
            </a:r>
            <a:r>
              <a:rPr lang="en-GB" sz="2000" dirty="0"/>
              <a:t> (u </a:t>
            </a:r>
            <a:r>
              <a:rPr lang="en-GB" sz="2000" dirty="0" err="1"/>
              <a:t>trajanju</a:t>
            </a:r>
            <a:r>
              <a:rPr lang="en-GB" sz="2000" dirty="0"/>
              <a:t> od </a:t>
            </a:r>
            <a:r>
              <a:rPr lang="en-GB" sz="2000" dirty="0" err="1"/>
              <a:t>najviše</a:t>
            </a:r>
            <a:r>
              <a:rPr lang="en-GB" sz="2000" dirty="0"/>
              <a:t> 60 </a:t>
            </a:r>
            <a:r>
              <a:rPr lang="en-GB" sz="2000" dirty="0" err="1"/>
              <a:t>sekundi</a:t>
            </a:r>
            <a:r>
              <a:rPr lang="en-GB" sz="2000" dirty="0"/>
              <a:t>), u </a:t>
            </a:r>
            <a:r>
              <a:rPr lang="en-GB" sz="2000" dirty="0" err="1"/>
              <a:t>kojem</a:t>
            </a:r>
            <a:r>
              <a:rPr lang="en-GB" sz="2000" dirty="0"/>
              <a:t> </a:t>
            </a:r>
            <a:r>
              <a:rPr lang="en-GB" sz="2000" dirty="0" err="1"/>
              <a:t>će</a:t>
            </a:r>
            <a:r>
              <a:rPr lang="en-GB" sz="2000" dirty="0"/>
              <a:t>:  </a:t>
            </a:r>
          </a:p>
          <a:p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objasniti</a:t>
            </a:r>
            <a:r>
              <a:rPr lang="en-GB" sz="2000" dirty="0"/>
              <a:t> </a:t>
            </a:r>
            <a:r>
              <a:rPr lang="en-GB" sz="2000" dirty="0" err="1"/>
              <a:t>vlastito</a:t>
            </a:r>
            <a:r>
              <a:rPr lang="en-GB" sz="2000" dirty="0"/>
              <a:t> </a:t>
            </a:r>
            <a:r>
              <a:rPr lang="en-GB" sz="2000" dirty="0" err="1"/>
              <a:t>viđenje</a:t>
            </a:r>
            <a:r>
              <a:rPr lang="en-GB" sz="2000" dirty="0"/>
              <a:t> </a:t>
            </a:r>
            <a:r>
              <a:rPr lang="en-GB" sz="2000" dirty="0" err="1"/>
              <a:t>inicijative</a:t>
            </a:r>
            <a:r>
              <a:rPr lang="en-GB" sz="2000" dirty="0"/>
              <a:t> </a:t>
            </a:r>
            <a:r>
              <a:rPr lang="en-GB" sz="2000" dirty="0" err="1"/>
              <a:t>Obrazovanje</a:t>
            </a:r>
            <a:r>
              <a:rPr lang="en-GB" sz="2000" dirty="0"/>
              <a:t> </a:t>
            </a:r>
            <a:r>
              <a:rPr lang="en-GB" sz="2000" dirty="0" err="1"/>
              <a:t>unatoč</a:t>
            </a:r>
            <a:r>
              <a:rPr lang="en-GB" sz="2000" dirty="0"/>
              <a:t> </a:t>
            </a:r>
            <a:r>
              <a:rPr lang="en-GB" sz="2000" dirty="0" err="1"/>
              <a:t>svemu</a:t>
            </a:r>
            <a:r>
              <a:rPr lang="en-GB" sz="2000" dirty="0"/>
              <a:t>, i to u </a:t>
            </a:r>
            <a:r>
              <a:rPr lang="en-GB" sz="2000" dirty="0" err="1"/>
              <a:t>humanitarnom</a:t>
            </a:r>
            <a:r>
              <a:rPr lang="en-GB" sz="2000" dirty="0"/>
              <a:t> </a:t>
            </a:r>
            <a:r>
              <a:rPr lang="en-GB" sz="2000" dirty="0" err="1"/>
              <a:t>kontekstu</a:t>
            </a:r>
            <a:r>
              <a:rPr lang="en-GB" sz="20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predstaviti</a:t>
            </a:r>
            <a:r>
              <a:rPr lang="en-GB" sz="2000" dirty="0"/>
              <a:t> </a:t>
            </a:r>
            <a:r>
              <a:rPr lang="en-GB" sz="2000" dirty="0" err="1"/>
              <a:t>ideju</a:t>
            </a:r>
            <a:r>
              <a:rPr lang="en-GB" sz="2000" dirty="0"/>
              <a:t> za </a:t>
            </a:r>
            <a:r>
              <a:rPr lang="en-GB" sz="2000" dirty="0" err="1"/>
              <a:t>vlastiti</a:t>
            </a:r>
            <a:r>
              <a:rPr lang="en-GB" sz="2000" dirty="0"/>
              <a:t> film – </a:t>
            </a:r>
            <a:r>
              <a:rPr lang="en-GB" sz="2000" dirty="0" err="1"/>
              <a:t>što</a:t>
            </a:r>
            <a:r>
              <a:rPr lang="en-GB" sz="2000" dirty="0"/>
              <a:t> </a:t>
            </a:r>
            <a:r>
              <a:rPr lang="en-GB" sz="2000" dirty="0" err="1"/>
              <a:t>će</a:t>
            </a:r>
            <a:r>
              <a:rPr lang="en-GB" sz="2000" dirty="0"/>
              <a:t> </a:t>
            </a:r>
            <a:r>
              <a:rPr lang="en-GB" sz="2000" dirty="0" err="1"/>
              <a:t>biti</a:t>
            </a:r>
            <a:r>
              <a:rPr lang="en-GB" sz="2000" dirty="0"/>
              <a:t> </a:t>
            </a:r>
            <a:r>
              <a:rPr lang="en-GB" sz="2000" dirty="0" err="1"/>
              <a:t>tema</a:t>
            </a:r>
            <a:r>
              <a:rPr lang="en-GB" sz="2000" dirty="0"/>
              <a:t> </a:t>
            </a:r>
            <a:r>
              <a:rPr lang="en-GB" sz="2000" dirty="0" err="1"/>
              <a:t>dokumentarca</a:t>
            </a:r>
            <a:r>
              <a:rPr lang="en-GB" sz="2000" dirty="0"/>
              <a:t>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uvjeriti</a:t>
            </a:r>
            <a:r>
              <a:rPr lang="en-GB" sz="2000" dirty="0"/>
              <a:t> </a:t>
            </a:r>
            <a:r>
              <a:rPr lang="en-GB" sz="2000" dirty="0" err="1"/>
              <a:t>žiri</a:t>
            </a:r>
            <a:r>
              <a:rPr lang="en-GB" sz="2000" dirty="0"/>
              <a:t> </a:t>
            </a:r>
            <a:r>
              <a:rPr lang="en-GB" sz="2000" dirty="0" err="1"/>
              <a:t>zbog</a:t>
            </a:r>
            <a:r>
              <a:rPr lang="en-GB" sz="2000" dirty="0"/>
              <a:t> </a:t>
            </a:r>
            <a:r>
              <a:rPr lang="en-GB" sz="2000" dirty="0" err="1"/>
              <a:t>čega</a:t>
            </a:r>
            <a:r>
              <a:rPr lang="en-GB" sz="2000" dirty="0"/>
              <a:t> ta </a:t>
            </a:r>
            <a:r>
              <a:rPr lang="en-GB" sz="2000" dirty="0" err="1"/>
              <a:t>izvanredna</a:t>
            </a:r>
            <a:r>
              <a:rPr lang="en-GB" sz="2000" dirty="0"/>
              <a:t> </a:t>
            </a:r>
            <a:r>
              <a:rPr lang="en-GB" sz="2000" dirty="0" err="1"/>
              <a:t>priča</a:t>
            </a:r>
            <a:r>
              <a:rPr lang="en-GB" sz="2000" dirty="0"/>
              <a:t> mora </a:t>
            </a:r>
            <a:r>
              <a:rPr lang="en-GB" sz="2000" dirty="0" err="1"/>
              <a:t>biti</a:t>
            </a:r>
            <a:r>
              <a:rPr lang="en-GB" sz="2000" dirty="0"/>
              <a:t> </a:t>
            </a:r>
            <a:r>
              <a:rPr lang="en-GB" sz="2000" dirty="0" err="1"/>
              <a:t>ispričana</a:t>
            </a:r>
            <a:r>
              <a:rPr lang="en-GB" sz="2000" dirty="0"/>
              <a:t>.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Na koji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način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učenici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mogu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sudjelovati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kampanji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484039-2300-78E2-4806-E2C01627140F}"/>
              </a:ext>
            </a:extLst>
          </p:cNvPr>
          <p:cNvSpPr/>
          <p:nvPr/>
        </p:nvSpPr>
        <p:spPr>
          <a:xfrm>
            <a:off x="4403725" y="5188449"/>
            <a:ext cx="5315628" cy="697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387572"/>
            <a:ext cx="7579729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/>
              <a:t>U </a:t>
            </a:r>
            <a:r>
              <a:rPr lang="en-GB" sz="2000" b="1" dirty="0" err="1"/>
              <a:t>sklopu</a:t>
            </a:r>
            <a:r>
              <a:rPr lang="en-GB" sz="2000" b="1" dirty="0"/>
              <a:t> </a:t>
            </a:r>
            <a:r>
              <a:rPr lang="en-GB" sz="2000" b="1" dirty="0" err="1"/>
              <a:t>natječaja</a:t>
            </a:r>
            <a:r>
              <a:rPr lang="en-GB" sz="2000" b="1" dirty="0"/>
              <a:t> Education in Motion </a:t>
            </a:r>
            <a:r>
              <a:rPr lang="en-GB" sz="2000" b="1" dirty="0" err="1"/>
              <a:t>dogodit</a:t>
            </a:r>
            <a:r>
              <a:rPr lang="en-GB" sz="2000" b="1" dirty="0"/>
              <a:t> </a:t>
            </a:r>
            <a:r>
              <a:rPr lang="en-GB" sz="2000" b="1" dirty="0" err="1"/>
              <a:t>će</a:t>
            </a:r>
            <a:r>
              <a:rPr lang="en-GB" sz="2000" b="1" dirty="0"/>
              <a:t> se </a:t>
            </a:r>
            <a:r>
              <a:rPr lang="en-GB" sz="2000" b="1" dirty="0" err="1"/>
              <a:t>sljedeće</a:t>
            </a:r>
            <a:r>
              <a:rPr lang="en-GB" sz="2000" b="1" dirty="0"/>
              <a:t>:  </a:t>
            </a:r>
          </a:p>
          <a:p>
            <a:r>
              <a:rPr lang="en-GB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profesionalni</a:t>
            </a:r>
            <a:r>
              <a:rPr lang="en-GB" sz="2000" dirty="0"/>
              <a:t> </a:t>
            </a:r>
            <a:r>
              <a:rPr lang="en-GB" sz="2000" dirty="0" err="1"/>
              <a:t>žiri</a:t>
            </a:r>
            <a:r>
              <a:rPr lang="en-GB" sz="2000" dirty="0"/>
              <a:t> </a:t>
            </a:r>
            <a:r>
              <a:rPr lang="en-GB" sz="2000" dirty="0" err="1"/>
              <a:t>odabrat</a:t>
            </a:r>
            <a:r>
              <a:rPr lang="en-GB" sz="2000" dirty="0"/>
              <a:t> </a:t>
            </a:r>
            <a:r>
              <a:rPr lang="en-GB" sz="2000" dirty="0" err="1"/>
              <a:t>će</a:t>
            </a:r>
            <a:r>
              <a:rPr lang="en-GB" sz="2000" dirty="0"/>
              <a:t> </a:t>
            </a:r>
            <a:r>
              <a:rPr lang="en-GB" sz="2000" dirty="0" err="1"/>
              <a:t>deset</a:t>
            </a:r>
            <a:r>
              <a:rPr lang="en-GB" sz="2000" dirty="0"/>
              <a:t> </a:t>
            </a:r>
            <a:r>
              <a:rPr lang="en-GB" sz="2000" dirty="0" err="1"/>
              <a:t>najboljih</a:t>
            </a:r>
            <a:r>
              <a:rPr lang="en-GB" sz="2000" dirty="0"/>
              <a:t> </a:t>
            </a:r>
            <a:r>
              <a:rPr lang="en-GB" sz="2000" dirty="0" err="1"/>
              <a:t>prijava</a:t>
            </a:r>
            <a:r>
              <a:rPr lang="en-GB" sz="2000" dirty="0"/>
              <a:t> i </a:t>
            </a:r>
            <a:r>
              <a:rPr lang="en-GB" sz="2000" dirty="0" err="1"/>
              <a:t>pozvati</a:t>
            </a:r>
            <a:r>
              <a:rPr lang="en-GB" sz="2000" dirty="0"/>
              <a:t> </a:t>
            </a:r>
            <a:r>
              <a:rPr lang="en-GB" sz="2000" dirty="0" err="1"/>
              <a:t>autore</a:t>
            </a:r>
            <a:r>
              <a:rPr lang="en-GB" sz="2000" dirty="0"/>
              <a:t> da </a:t>
            </a:r>
            <a:r>
              <a:rPr lang="en-GB" sz="2000" dirty="0" err="1"/>
              <a:t>napišu</a:t>
            </a:r>
            <a:r>
              <a:rPr lang="en-GB" sz="2000" dirty="0"/>
              <a:t> </a:t>
            </a:r>
            <a:r>
              <a:rPr lang="en-GB" sz="2000" dirty="0" err="1"/>
              <a:t>sinopsis</a:t>
            </a:r>
            <a:r>
              <a:rPr lang="en-GB" sz="20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žiri</a:t>
            </a:r>
            <a:r>
              <a:rPr lang="en-GB" sz="2000" dirty="0"/>
              <a:t> </a:t>
            </a:r>
            <a:r>
              <a:rPr lang="en-GB" sz="2000" dirty="0" err="1"/>
              <a:t>sastavljen</a:t>
            </a:r>
            <a:r>
              <a:rPr lang="en-GB" sz="2000" dirty="0"/>
              <a:t> od </a:t>
            </a:r>
            <a:r>
              <a:rPr lang="en-GB" sz="2000" dirty="0" err="1"/>
              <a:t>profesionalaca</a:t>
            </a:r>
            <a:r>
              <a:rPr lang="en-GB" sz="2000" dirty="0"/>
              <a:t> </a:t>
            </a:r>
            <a:r>
              <a:rPr lang="en-GB" sz="2000" dirty="0" err="1"/>
              <a:t>iz</a:t>
            </a:r>
            <a:r>
              <a:rPr lang="en-GB" sz="2000" dirty="0"/>
              <a:t> </a:t>
            </a:r>
            <a:r>
              <a:rPr lang="en-GB" sz="2000" dirty="0" err="1"/>
              <a:t>medijske</a:t>
            </a:r>
            <a:r>
              <a:rPr lang="en-GB" sz="2000" dirty="0"/>
              <a:t>, </a:t>
            </a:r>
            <a:r>
              <a:rPr lang="en-GB" sz="2000" dirty="0" err="1"/>
              <a:t>kreativne</a:t>
            </a:r>
            <a:r>
              <a:rPr lang="en-GB" sz="2000" dirty="0"/>
              <a:t>, </a:t>
            </a:r>
            <a:r>
              <a:rPr lang="en-GB" sz="2000" dirty="0" err="1"/>
              <a:t>novinske</a:t>
            </a:r>
            <a:r>
              <a:rPr lang="en-GB" sz="2000" dirty="0"/>
              <a:t> i </a:t>
            </a:r>
            <a:r>
              <a:rPr lang="en-GB" sz="2000" dirty="0" err="1"/>
              <a:t>filmske</a:t>
            </a:r>
            <a:r>
              <a:rPr lang="en-GB" sz="2000" dirty="0"/>
              <a:t> </a:t>
            </a:r>
            <a:r>
              <a:rPr lang="en-GB" sz="2000" dirty="0" err="1"/>
              <a:t>industrije</a:t>
            </a:r>
            <a:r>
              <a:rPr lang="en-GB" sz="2000" dirty="0"/>
              <a:t> </a:t>
            </a:r>
            <a:r>
              <a:rPr lang="en-GB" sz="2000" dirty="0" err="1"/>
              <a:t>pregledat</a:t>
            </a:r>
            <a:r>
              <a:rPr lang="en-GB" sz="2000" dirty="0"/>
              <a:t> </a:t>
            </a:r>
            <a:r>
              <a:rPr lang="en-GB" sz="2000" dirty="0" err="1"/>
              <a:t>će</a:t>
            </a:r>
            <a:r>
              <a:rPr lang="en-GB" sz="2000" dirty="0"/>
              <a:t> </a:t>
            </a:r>
            <a:r>
              <a:rPr lang="en-GB" sz="2000" dirty="0" err="1"/>
              <a:t>pristigle</a:t>
            </a:r>
            <a:r>
              <a:rPr lang="en-GB" sz="2000" dirty="0"/>
              <a:t> </a:t>
            </a:r>
            <a:r>
              <a:rPr lang="en-GB" sz="2000" dirty="0" err="1"/>
              <a:t>sinopsise</a:t>
            </a:r>
            <a:r>
              <a:rPr lang="en-GB" sz="2000" dirty="0"/>
              <a:t> i </a:t>
            </a:r>
            <a:r>
              <a:rPr lang="en-GB" sz="2000" dirty="0" err="1"/>
              <a:t>odabrati</a:t>
            </a:r>
            <a:r>
              <a:rPr lang="en-GB" sz="2000" dirty="0"/>
              <a:t> </a:t>
            </a:r>
            <a:r>
              <a:rPr lang="en-GB" sz="2000" dirty="0" err="1"/>
              <a:t>pobjednika</a:t>
            </a:r>
            <a:r>
              <a:rPr lang="en-GB" sz="20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pobjednik</a:t>
            </a:r>
            <a:r>
              <a:rPr lang="en-GB" sz="2000" dirty="0"/>
              <a:t> </a:t>
            </a:r>
            <a:r>
              <a:rPr lang="en-GB" sz="2000" dirty="0" err="1"/>
              <a:t>natječaja</a:t>
            </a:r>
            <a:r>
              <a:rPr lang="en-GB" sz="2000" dirty="0"/>
              <a:t> </a:t>
            </a:r>
            <a:r>
              <a:rPr lang="en-GB" sz="2000" dirty="0" err="1"/>
              <a:t>dobit</a:t>
            </a:r>
            <a:r>
              <a:rPr lang="en-GB" sz="2000" dirty="0"/>
              <a:t> </a:t>
            </a:r>
            <a:r>
              <a:rPr lang="en-GB" sz="2000" dirty="0" err="1"/>
              <a:t>će</a:t>
            </a:r>
            <a:r>
              <a:rPr lang="en-GB" sz="2000" dirty="0"/>
              <a:t> </a:t>
            </a:r>
            <a:r>
              <a:rPr lang="en-GB" sz="2000" dirty="0" err="1"/>
              <a:t>priliku</a:t>
            </a:r>
            <a:r>
              <a:rPr lang="en-GB" sz="2000" dirty="0"/>
              <a:t> </a:t>
            </a:r>
            <a:r>
              <a:rPr lang="en-GB" sz="2000" dirty="0" err="1"/>
              <a:t>snimiti</a:t>
            </a:r>
            <a:r>
              <a:rPr lang="en-GB" sz="2000" dirty="0"/>
              <a:t> </a:t>
            </a:r>
            <a:r>
              <a:rPr lang="en-GB" sz="2000" dirty="0" err="1"/>
              <a:t>dokumentarni</a:t>
            </a:r>
            <a:r>
              <a:rPr lang="en-GB" sz="2000" dirty="0"/>
              <a:t> film u </a:t>
            </a:r>
            <a:r>
              <a:rPr lang="en-GB" sz="2000" dirty="0" err="1"/>
              <a:t>trajanju</a:t>
            </a:r>
            <a:r>
              <a:rPr lang="en-GB" sz="2000" dirty="0"/>
              <a:t> od pet do </a:t>
            </a:r>
            <a:r>
              <a:rPr lang="en-GB" sz="2000" dirty="0" err="1"/>
              <a:t>deset</a:t>
            </a:r>
            <a:r>
              <a:rPr lang="en-GB" sz="2000" dirty="0"/>
              <a:t> </a:t>
            </a:r>
            <a:r>
              <a:rPr lang="en-GB" sz="2000" dirty="0" err="1"/>
              <a:t>minuta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temu</a:t>
            </a:r>
            <a:r>
              <a:rPr lang="en-GB" sz="2000" dirty="0"/>
              <a:t> #EducationNoMatterWhat u </a:t>
            </a:r>
            <a:r>
              <a:rPr lang="en-GB" sz="2000" dirty="0" err="1"/>
              <a:t>suradnji</a:t>
            </a:r>
            <a:r>
              <a:rPr lang="en-GB" sz="2000" dirty="0"/>
              <a:t> s </a:t>
            </a:r>
            <a:r>
              <a:rPr lang="en-GB" sz="2000" dirty="0" err="1"/>
              <a:t>medijskom</a:t>
            </a:r>
            <a:r>
              <a:rPr lang="en-GB" sz="2000" dirty="0"/>
              <a:t> </a:t>
            </a:r>
            <a:r>
              <a:rPr lang="en-GB" sz="2000" dirty="0" err="1"/>
              <a:t>kućom</a:t>
            </a:r>
            <a:r>
              <a:rPr lang="en-GB" sz="2000" dirty="0"/>
              <a:t> VICE, i to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temelju</a:t>
            </a:r>
            <a:r>
              <a:rPr lang="en-GB" sz="2000" dirty="0"/>
              <a:t> </a:t>
            </a:r>
            <a:r>
              <a:rPr lang="en-GB" sz="2000" dirty="0" err="1"/>
              <a:t>vlastite</a:t>
            </a:r>
            <a:r>
              <a:rPr lang="en-GB" sz="2000" dirty="0"/>
              <a:t>, </a:t>
            </a:r>
            <a:r>
              <a:rPr lang="en-GB" sz="2000" dirty="0" err="1"/>
              <a:t>originalne</a:t>
            </a:r>
            <a:r>
              <a:rPr lang="en-GB" sz="2000" dirty="0"/>
              <a:t> </a:t>
            </a:r>
            <a:r>
              <a:rPr lang="en-GB" sz="2000" dirty="0" err="1"/>
              <a:t>ideje</a:t>
            </a:r>
            <a:r>
              <a:rPr lang="en-GB" sz="2000" dirty="0"/>
              <a:t>.​​ </a:t>
            </a:r>
            <a:br>
              <a:rPr lang="en-GB" sz="2000" dirty="0"/>
            </a:br>
            <a:endParaRPr lang="en-GB" sz="2000" dirty="0"/>
          </a:p>
          <a:p>
            <a:endParaRPr lang="en-GB" sz="2000" dirty="0"/>
          </a:p>
          <a:p>
            <a:br>
              <a:rPr lang="en-GB" sz="2000" dirty="0"/>
            </a:br>
            <a:r>
              <a:rPr lang="en-GB" sz="2000" dirty="0" err="1"/>
              <a:t>Uvjeti</a:t>
            </a:r>
            <a:r>
              <a:rPr lang="en-GB" sz="2000" dirty="0"/>
              <a:t> </a:t>
            </a:r>
            <a:r>
              <a:rPr lang="en-GB" sz="2000" dirty="0" err="1"/>
              <a:t>prijave</a:t>
            </a:r>
            <a:r>
              <a:rPr lang="en-GB" sz="2000" dirty="0"/>
              <a:t> </a:t>
            </a:r>
            <a:r>
              <a:rPr lang="en-GB" sz="2000" dirty="0" err="1"/>
              <a:t>dostupni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stranici</a:t>
            </a:r>
            <a:r>
              <a:rPr lang="en-GB" sz="2000" dirty="0"/>
              <a:t> </a:t>
            </a:r>
            <a:r>
              <a:rPr lang="en-GB" sz="2000" dirty="0">
                <a:hlinkClick r:id="rId2"/>
              </a:rPr>
              <a:t>http://eueducationinmotion.vice.com/</a:t>
            </a:r>
            <a:r>
              <a:rPr lang="en-GB" sz="2000" dirty="0"/>
              <a:t>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305FB-3CCC-338A-A6DE-8C320942044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45AEDAB-8C4D-6070-663C-AE466601E4EE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Na koji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način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učenici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mogu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sudjelovati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kampanji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D08F4A-792C-B870-9B5D-006578310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3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099fc-9972-4a79-909d-1948d6d47905" xsi:nil="true"/>
    <lcf76f155ced4ddcb4097134ff3c332f xmlns="530f4067-7b78-49bd-a14a-92bd0307761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D63E0C8C72FB46AD42C27F58BE8FF1" ma:contentTypeVersion="15" ma:contentTypeDescription="Create a new document." ma:contentTypeScope="" ma:versionID="d022ee091f7aeea9fadd2f96b31eecb0">
  <xsd:schema xmlns:xsd="http://www.w3.org/2001/XMLSchema" xmlns:xs="http://www.w3.org/2001/XMLSchema" xmlns:p="http://schemas.microsoft.com/office/2006/metadata/properties" xmlns:ns2="530f4067-7b78-49bd-a14a-92bd03077615" xmlns:ns3="647099fc-9972-4a79-909d-1948d6d47905" targetNamespace="http://schemas.microsoft.com/office/2006/metadata/properties" ma:root="true" ma:fieldsID="f0dc828b547f4b50cf0af32902033cd1" ns2:_="" ns3:_="">
    <xsd:import namespace="530f4067-7b78-49bd-a14a-92bd03077615"/>
    <xsd:import namespace="647099fc-9972-4a79-909d-1948d6d47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f4067-7b78-49bd-a14a-92bd03077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856f2ee-118d-42e8-91de-064c9a66b6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099fc-9972-4a79-909d-1948d6d47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151c5d0c-6009-4862-ae5f-0938dfc26537}" ma:internalName="TaxCatchAll" ma:showField="CatchAllData" ma:web="647099fc-9972-4a79-909d-1948d6d47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F5BF25-A526-4268-B1C6-51BF4EA12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F5D640-135D-43A5-83FD-74EC80EDCCAE}">
  <ds:schemaRefs>
    <ds:schemaRef ds:uri="http://schemas.openxmlformats.org/package/2006/metadata/core-properties"/>
    <ds:schemaRef ds:uri="http://purl.org/dc/elements/1.1/"/>
    <ds:schemaRef ds:uri="647099fc-9972-4a79-909d-1948d6d47905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530f4067-7b78-49bd-a14a-92bd0307761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FA5DC90-F679-4811-BF01-4A93E2ED55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0f4067-7b78-49bd-a14a-92bd03077615"/>
    <ds:schemaRef ds:uri="647099fc-9972-4a79-909d-1948d6d47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1188</Words>
  <Application>Microsoft Office PowerPoint</Application>
  <PresentationFormat>Widescreen</PresentationFormat>
  <Paragraphs>83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 2013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Bourgeois, Brigitte</dc:creator>
  <cp:lastModifiedBy>Lorandi, Federica</cp:lastModifiedBy>
  <cp:revision>13</cp:revision>
  <dcterms:created xsi:type="dcterms:W3CDTF">2022-12-21T17:12:52Z</dcterms:created>
  <dcterms:modified xsi:type="dcterms:W3CDTF">2023-01-18T15:54:56Z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0x0101006BD63E0C8C72FB46AD42C27F58BE8FF1</vt:lpwstr>
  </property>
  <property fmtid="{D5CDD505-2E9C-101B-9397-08002B2CF9AE}" pid="3" name="MediaServiceImageTags">
    <vt:lpwstr/>
  </property>
</Properties>
</file>